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6.png" ContentType="image/png"/>
  <Override PartName="/ppt/media/image3.png" ContentType="image/png"/>
  <Override PartName="/ppt/media/image7.png" ContentType="image/png"/>
  <Override PartName="/ppt/media/image4.png" ContentType="image/png"/>
  <Override PartName="/ppt/media/image8.png" ContentType="image/png"/>
  <Override PartName="/ppt/media/image1.png" ContentType="image/png"/>
  <Override PartName="/ppt/media/image5.png" ContentType="image/png"/>
  <Override PartName="/ppt/media/image9.png" ContentType="image/png"/>
  <Override PartName="/ppt/media/image2.png" ContentType="image/pn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9.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34" name="PlaceHolder 2"/>
          <p:cNvSpPr>
            <a:spLocks noGrp="1"/>
          </p:cNvSpPr>
          <p:nvPr>
            <p:ph type="body"/>
          </p:nvPr>
        </p:nvSpPr>
        <p:spPr>
          <a:xfrm>
            <a:off x="457200" y="1600200"/>
            <a:ext cx="7619760" cy="2289240"/>
          </a:xfrm>
          <a:prstGeom prst="rect">
            <a:avLst/>
          </a:prstGeom>
        </p:spPr>
        <p:txBody>
          <a:bodyPr bIns="0" lIns="0" rIns="0" tIns="0" wrap="none"/>
          <a:p>
            <a:endParaRPr/>
          </a:p>
        </p:txBody>
      </p:sp>
      <p:sp>
        <p:nvSpPr>
          <p:cNvPr id="35" name="PlaceHolder 3"/>
          <p:cNvSpPr>
            <a:spLocks noGrp="1"/>
          </p:cNvSpPr>
          <p:nvPr>
            <p:ph type="body"/>
          </p:nvPr>
        </p:nvSpPr>
        <p:spPr>
          <a:xfrm>
            <a:off x="457200" y="4107240"/>
            <a:ext cx="7619760" cy="2289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37"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38"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39" name="PlaceHolder 4"/>
          <p:cNvSpPr>
            <a:spLocks noGrp="1"/>
          </p:cNvSpPr>
          <p:nvPr>
            <p:ph type="body"/>
          </p:nvPr>
        </p:nvSpPr>
        <p:spPr>
          <a:xfrm>
            <a:off x="4361400" y="4107240"/>
            <a:ext cx="3718080" cy="2289240"/>
          </a:xfrm>
          <a:prstGeom prst="rect">
            <a:avLst/>
          </a:prstGeom>
        </p:spPr>
        <p:txBody>
          <a:bodyPr bIns="0" lIns="0" rIns="0" tIns="0" wrap="none"/>
          <a:p>
            <a:endParaRPr/>
          </a:p>
        </p:txBody>
      </p:sp>
      <p:sp>
        <p:nvSpPr>
          <p:cNvPr id="40" name="PlaceHolder 5"/>
          <p:cNvSpPr>
            <a:spLocks noGrp="1"/>
          </p:cNvSpPr>
          <p:nvPr>
            <p:ph type="body"/>
          </p:nvPr>
        </p:nvSpPr>
        <p:spPr>
          <a:xfrm>
            <a:off x="457200" y="4107240"/>
            <a:ext cx="3718080" cy="2289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42"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43" name="PlaceHolder 3"/>
          <p:cNvSpPr>
            <a:spLocks noGrp="1"/>
          </p:cNvSpPr>
          <p:nvPr>
            <p:ph type="body"/>
          </p:nvPr>
        </p:nvSpPr>
        <p:spPr>
          <a:xfrm>
            <a:off x="4361400" y="1600200"/>
            <a:ext cx="3718080" cy="2289240"/>
          </a:xfrm>
          <a:prstGeom prst="rect">
            <a:avLst/>
          </a:prstGeom>
        </p:spPr>
        <p:txBody>
          <a:bodyPr bIns="0" lIns="0" rIns="0" tIns="0" wrap="none"/>
          <a:p>
            <a:endParaRPr/>
          </a:p>
        </p:txBody>
      </p:sp>
      <p:pic>
        <p:nvPicPr>
          <p:cNvPr descr="" id="44" name=""/>
          <p:cNvPicPr/>
          <p:nvPr/>
        </p:nvPicPr>
        <p:blipFill>
          <a:blip r:embed="rId2"/>
          <a:stretch>
            <a:fillRect/>
          </a:stretch>
        </p:blipFill>
        <p:spPr>
          <a:xfrm>
            <a:off x="4785840" y="4106880"/>
            <a:ext cx="2869200" cy="2289240"/>
          </a:xfrm>
          <a:prstGeom prst="rect">
            <a:avLst/>
          </a:prstGeom>
          <a:ln>
            <a:noFill/>
          </a:ln>
        </p:spPr>
      </p:pic>
      <p:pic>
        <p:nvPicPr>
          <p:cNvPr descr="" id="45" name=""/>
          <p:cNvPicPr/>
          <p:nvPr/>
        </p:nvPicPr>
        <p:blipFill>
          <a:blip r:embed="rId3"/>
          <a:stretch>
            <a:fillRect/>
          </a:stretch>
        </p:blipFill>
        <p:spPr>
          <a:xfrm>
            <a:off x="881640" y="4106880"/>
            <a:ext cx="2869200" cy="22892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8"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59" name="PlaceHolder 2"/>
          <p:cNvSpPr>
            <a:spLocks noGrp="1"/>
          </p:cNvSpPr>
          <p:nvPr>
            <p:ph type="subTitle"/>
          </p:nvPr>
        </p:nvSpPr>
        <p:spPr>
          <a:xfrm>
            <a:off x="457200" y="1600200"/>
            <a:ext cx="7619760" cy="480060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61" name="PlaceHolder 2"/>
          <p:cNvSpPr>
            <a:spLocks noGrp="1"/>
          </p:cNvSpPr>
          <p:nvPr>
            <p:ph type="body"/>
          </p:nvPr>
        </p:nvSpPr>
        <p:spPr>
          <a:xfrm>
            <a:off x="457200" y="1600200"/>
            <a:ext cx="7619760" cy="480024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63"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64" name="PlaceHolder 3"/>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65"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66" name="PlaceHolder 1"/>
          <p:cNvSpPr>
            <a:spLocks noGrp="1"/>
          </p:cNvSpPr>
          <p:nvPr>
            <p:ph type="subTitle"/>
          </p:nvPr>
        </p:nvSpPr>
        <p:spPr>
          <a:xfrm>
            <a:off x="467640" y="274680"/>
            <a:ext cx="7609320" cy="61257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68"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69" name="PlaceHolder 3"/>
          <p:cNvSpPr>
            <a:spLocks noGrp="1"/>
          </p:cNvSpPr>
          <p:nvPr>
            <p:ph type="body"/>
          </p:nvPr>
        </p:nvSpPr>
        <p:spPr>
          <a:xfrm>
            <a:off x="457200" y="4107240"/>
            <a:ext cx="3718080" cy="2289240"/>
          </a:xfrm>
          <a:prstGeom prst="rect">
            <a:avLst/>
          </a:prstGeom>
        </p:spPr>
        <p:txBody>
          <a:bodyPr bIns="0" lIns="0" rIns="0" tIns="0" wrap="none"/>
          <a:p>
            <a:endParaRPr/>
          </a:p>
        </p:txBody>
      </p:sp>
      <p:sp>
        <p:nvSpPr>
          <p:cNvPr id="70" name="PlaceHolder 4"/>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2"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3" name="PlaceHolder 2"/>
          <p:cNvSpPr>
            <a:spLocks noGrp="1"/>
          </p:cNvSpPr>
          <p:nvPr>
            <p:ph type="subTitle"/>
          </p:nvPr>
        </p:nvSpPr>
        <p:spPr>
          <a:xfrm>
            <a:off x="457200" y="1600200"/>
            <a:ext cx="7619760" cy="480060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72"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73"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74" name="PlaceHolder 4"/>
          <p:cNvSpPr>
            <a:spLocks noGrp="1"/>
          </p:cNvSpPr>
          <p:nvPr>
            <p:ph type="body"/>
          </p:nvPr>
        </p:nvSpPr>
        <p:spPr>
          <a:xfrm>
            <a:off x="4361400" y="4107240"/>
            <a:ext cx="3718080" cy="22892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76"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77"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78" name="PlaceHolder 4"/>
          <p:cNvSpPr>
            <a:spLocks noGrp="1"/>
          </p:cNvSpPr>
          <p:nvPr>
            <p:ph type="body"/>
          </p:nvPr>
        </p:nvSpPr>
        <p:spPr>
          <a:xfrm>
            <a:off x="457200" y="4107240"/>
            <a:ext cx="7619040" cy="22892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80" name="PlaceHolder 2"/>
          <p:cNvSpPr>
            <a:spLocks noGrp="1"/>
          </p:cNvSpPr>
          <p:nvPr>
            <p:ph type="body"/>
          </p:nvPr>
        </p:nvSpPr>
        <p:spPr>
          <a:xfrm>
            <a:off x="457200" y="1600200"/>
            <a:ext cx="7619760" cy="2289240"/>
          </a:xfrm>
          <a:prstGeom prst="rect">
            <a:avLst/>
          </a:prstGeom>
        </p:spPr>
        <p:txBody>
          <a:bodyPr bIns="0" lIns="0" rIns="0" tIns="0" wrap="none"/>
          <a:p>
            <a:endParaRPr/>
          </a:p>
        </p:txBody>
      </p:sp>
      <p:sp>
        <p:nvSpPr>
          <p:cNvPr id="81" name="PlaceHolder 3"/>
          <p:cNvSpPr>
            <a:spLocks noGrp="1"/>
          </p:cNvSpPr>
          <p:nvPr>
            <p:ph type="body"/>
          </p:nvPr>
        </p:nvSpPr>
        <p:spPr>
          <a:xfrm>
            <a:off x="457200" y="4107240"/>
            <a:ext cx="7619760" cy="22892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83"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84"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85" name="PlaceHolder 4"/>
          <p:cNvSpPr>
            <a:spLocks noGrp="1"/>
          </p:cNvSpPr>
          <p:nvPr>
            <p:ph type="body"/>
          </p:nvPr>
        </p:nvSpPr>
        <p:spPr>
          <a:xfrm>
            <a:off x="4361400" y="4107240"/>
            <a:ext cx="3718080" cy="2289240"/>
          </a:xfrm>
          <a:prstGeom prst="rect">
            <a:avLst/>
          </a:prstGeom>
        </p:spPr>
        <p:txBody>
          <a:bodyPr bIns="0" lIns="0" rIns="0" tIns="0" wrap="none"/>
          <a:p>
            <a:endParaRPr/>
          </a:p>
        </p:txBody>
      </p:sp>
      <p:sp>
        <p:nvSpPr>
          <p:cNvPr id="86" name="PlaceHolder 5"/>
          <p:cNvSpPr>
            <a:spLocks noGrp="1"/>
          </p:cNvSpPr>
          <p:nvPr>
            <p:ph type="body"/>
          </p:nvPr>
        </p:nvSpPr>
        <p:spPr>
          <a:xfrm>
            <a:off x="457200" y="4107240"/>
            <a:ext cx="3718080" cy="22892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88"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89" name="PlaceHolder 3"/>
          <p:cNvSpPr>
            <a:spLocks noGrp="1"/>
          </p:cNvSpPr>
          <p:nvPr>
            <p:ph type="body"/>
          </p:nvPr>
        </p:nvSpPr>
        <p:spPr>
          <a:xfrm>
            <a:off x="4361400" y="1600200"/>
            <a:ext cx="3718080" cy="2289240"/>
          </a:xfrm>
          <a:prstGeom prst="rect">
            <a:avLst/>
          </a:prstGeom>
        </p:spPr>
        <p:txBody>
          <a:bodyPr bIns="0" lIns="0" rIns="0" tIns="0" wrap="none"/>
          <a:p>
            <a:endParaRPr/>
          </a:p>
        </p:txBody>
      </p:sp>
      <p:pic>
        <p:nvPicPr>
          <p:cNvPr descr="" id="90" name=""/>
          <p:cNvPicPr/>
          <p:nvPr/>
        </p:nvPicPr>
        <p:blipFill>
          <a:blip r:embed="rId2"/>
          <a:stretch>
            <a:fillRect/>
          </a:stretch>
        </p:blipFill>
        <p:spPr>
          <a:xfrm>
            <a:off x="4785840" y="4106880"/>
            <a:ext cx="2869200" cy="2289240"/>
          </a:xfrm>
          <a:prstGeom prst="rect">
            <a:avLst/>
          </a:prstGeom>
          <a:ln>
            <a:noFill/>
          </a:ln>
        </p:spPr>
      </p:pic>
      <p:pic>
        <p:nvPicPr>
          <p:cNvPr descr="" id="91" name=""/>
          <p:cNvPicPr/>
          <p:nvPr/>
        </p:nvPicPr>
        <p:blipFill>
          <a:blip r:embed="rId3"/>
          <a:stretch>
            <a:fillRect/>
          </a:stretch>
        </p:blipFill>
        <p:spPr>
          <a:xfrm>
            <a:off x="881640" y="4106880"/>
            <a:ext cx="2869200" cy="228924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07"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08" name="PlaceHolder 2"/>
          <p:cNvSpPr>
            <a:spLocks noGrp="1"/>
          </p:cNvSpPr>
          <p:nvPr>
            <p:ph type="subTitle"/>
          </p:nvPr>
        </p:nvSpPr>
        <p:spPr>
          <a:xfrm>
            <a:off x="457200" y="1600200"/>
            <a:ext cx="7619760" cy="480060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10" name="PlaceHolder 2"/>
          <p:cNvSpPr>
            <a:spLocks noGrp="1"/>
          </p:cNvSpPr>
          <p:nvPr>
            <p:ph type="body"/>
          </p:nvPr>
        </p:nvSpPr>
        <p:spPr>
          <a:xfrm>
            <a:off x="457200" y="1600200"/>
            <a:ext cx="7619760" cy="480024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12"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113" name="PlaceHolder 3"/>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14"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7619760" cy="480024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15" name="PlaceHolder 1"/>
          <p:cNvSpPr>
            <a:spLocks noGrp="1"/>
          </p:cNvSpPr>
          <p:nvPr>
            <p:ph type="subTitle"/>
          </p:nvPr>
        </p:nvSpPr>
        <p:spPr>
          <a:xfrm>
            <a:off x="467640" y="274680"/>
            <a:ext cx="7609320" cy="612576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17"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118" name="PlaceHolder 3"/>
          <p:cNvSpPr>
            <a:spLocks noGrp="1"/>
          </p:cNvSpPr>
          <p:nvPr>
            <p:ph type="body"/>
          </p:nvPr>
        </p:nvSpPr>
        <p:spPr>
          <a:xfrm>
            <a:off x="457200" y="4107240"/>
            <a:ext cx="3718080" cy="2289240"/>
          </a:xfrm>
          <a:prstGeom prst="rect">
            <a:avLst/>
          </a:prstGeom>
        </p:spPr>
        <p:txBody>
          <a:bodyPr bIns="0" lIns="0" rIns="0" tIns="0" wrap="none"/>
          <a:p>
            <a:endParaRPr/>
          </a:p>
        </p:txBody>
      </p:sp>
      <p:sp>
        <p:nvSpPr>
          <p:cNvPr id="119" name="PlaceHolder 4"/>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21"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122"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123" name="PlaceHolder 4"/>
          <p:cNvSpPr>
            <a:spLocks noGrp="1"/>
          </p:cNvSpPr>
          <p:nvPr>
            <p:ph type="body"/>
          </p:nvPr>
        </p:nvSpPr>
        <p:spPr>
          <a:xfrm>
            <a:off x="4361400" y="4107240"/>
            <a:ext cx="3718080" cy="22892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25"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126"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127" name="PlaceHolder 4"/>
          <p:cNvSpPr>
            <a:spLocks noGrp="1"/>
          </p:cNvSpPr>
          <p:nvPr>
            <p:ph type="body"/>
          </p:nvPr>
        </p:nvSpPr>
        <p:spPr>
          <a:xfrm>
            <a:off x="457200" y="4107240"/>
            <a:ext cx="7619040" cy="22892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29" name="PlaceHolder 2"/>
          <p:cNvSpPr>
            <a:spLocks noGrp="1"/>
          </p:cNvSpPr>
          <p:nvPr>
            <p:ph type="body"/>
          </p:nvPr>
        </p:nvSpPr>
        <p:spPr>
          <a:xfrm>
            <a:off x="457200" y="1600200"/>
            <a:ext cx="7619760" cy="2289240"/>
          </a:xfrm>
          <a:prstGeom prst="rect">
            <a:avLst/>
          </a:prstGeom>
        </p:spPr>
        <p:txBody>
          <a:bodyPr bIns="0" lIns="0" rIns="0" tIns="0" wrap="none"/>
          <a:p>
            <a:endParaRPr/>
          </a:p>
        </p:txBody>
      </p:sp>
      <p:sp>
        <p:nvSpPr>
          <p:cNvPr id="130" name="PlaceHolder 3"/>
          <p:cNvSpPr>
            <a:spLocks noGrp="1"/>
          </p:cNvSpPr>
          <p:nvPr>
            <p:ph type="body"/>
          </p:nvPr>
        </p:nvSpPr>
        <p:spPr>
          <a:xfrm>
            <a:off x="457200" y="4107240"/>
            <a:ext cx="7619760" cy="22892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32"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133"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134" name="PlaceHolder 4"/>
          <p:cNvSpPr>
            <a:spLocks noGrp="1"/>
          </p:cNvSpPr>
          <p:nvPr>
            <p:ph type="body"/>
          </p:nvPr>
        </p:nvSpPr>
        <p:spPr>
          <a:xfrm>
            <a:off x="4361400" y="4107240"/>
            <a:ext cx="3718080" cy="2289240"/>
          </a:xfrm>
          <a:prstGeom prst="rect">
            <a:avLst/>
          </a:prstGeom>
        </p:spPr>
        <p:txBody>
          <a:bodyPr bIns="0" lIns="0" rIns="0" tIns="0" wrap="none"/>
          <a:p>
            <a:endParaRPr/>
          </a:p>
        </p:txBody>
      </p:sp>
      <p:sp>
        <p:nvSpPr>
          <p:cNvPr id="135" name="PlaceHolder 5"/>
          <p:cNvSpPr>
            <a:spLocks noGrp="1"/>
          </p:cNvSpPr>
          <p:nvPr>
            <p:ph type="body"/>
          </p:nvPr>
        </p:nvSpPr>
        <p:spPr>
          <a:xfrm>
            <a:off x="457200" y="4107240"/>
            <a:ext cx="3718080" cy="22892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37"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138" name="PlaceHolder 3"/>
          <p:cNvSpPr>
            <a:spLocks noGrp="1"/>
          </p:cNvSpPr>
          <p:nvPr>
            <p:ph type="body"/>
          </p:nvPr>
        </p:nvSpPr>
        <p:spPr>
          <a:xfrm>
            <a:off x="4361400" y="1600200"/>
            <a:ext cx="3718080" cy="2289240"/>
          </a:xfrm>
          <a:prstGeom prst="rect">
            <a:avLst/>
          </a:prstGeom>
        </p:spPr>
        <p:txBody>
          <a:bodyPr bIns="0" lIns="0" rIns="0" tIns="0" wrap="none"/>
          <a:p>
            <a:endParaRPr/>
          </a:p>
        </p:txBody>
      </p:sp>
      <p:pic>
        <p:nvPicPr>
          <p:cNvPr descr="" id="139" name=""/>
          <p:cNvPicPr/>
          <p:nvPr/>
        </p:nvPicPr>
        <p:blipFill>
          <a:blip r:embed="rId2"/>
          <a:stretch>
            <a:fillRect/>
          </a:stretch>
        </p:blipFill>
        <p:spPr>
          <a:xfrm>
            <a:off x="4785840" y="4106880"/>
            <a:ext cx="2869200" cy="2289240"/>
          </a:xfrm>
          <a:prstGeom prst="rect">
            <a:avLst/>
          </a:prstGeom>
          <a:ln>
            <a:noFill/>
          </a:ln>
        </p:spPr>
      </p:pic>
      <p:pic>
        <p:nvPicPr>
          <p:cNvPr descr="" id="140" name=""/>
          <p:cNvPicPr/>
          <p:nvPr/>
        </p:nvPicPr>
        <p:blipFill>
          <a:blip r:embed="rId3"/>
          <a:stretch>
            <a:fillRect/>
          </a:stretch>
        </p:blipFill>
        <p:spPr>
          <a:xfrm>
            <a:off x="881640" y="4106880"/>
            <a:ext cx="2869200" cy="228924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17"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18" name="PlaceHolder 3"/>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9"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20" name="PlaceHolder 1"/>
          <p:cNvSpPr>
            <a:spLocks noGrp="1"/>
          </p:cNvSpPr>
          <p:nvPr>
            <p:ph type="subTitle"/>
          </p:nvPr>
        </p:nvSpPr>
        <p:spPr>
          <a:xfrm>
            <a:off x="467640" y="274680"/>
            <a:ext cx="7609320" cy="61257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22"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23" name="PlaceHolder 3"/>
          <p:cNvSpPr>
            <a:spLocks noGrp="1"/>
          </p:cNvSpPr>
          <p:nvPr>
            <p:ph type="body"/>
          </p:nvPr>
        </p:nvSpPr>
        <p:spPr>
          <a:xfrm>
            <a:off x="457200" y="4107240"/>
            <a:ext cx="3718080" cy="2289240"/>
          </a:xfrm>
          <a:prstGeom prst="rect">
            <a:avLst/>
          </a:prstGeom>
        </p:spPr>
        <p:txBody>
          <a:bodyPr bIns="0" lIns="0" rIns="0" tIns="0" wrap="none"/>
          <a:p>
            <a:endParaRPr/>
          </a:p>
        </p:txBody>
      </p:sp>
      <p:sp>
        <p:nvSpPr>
          <p:cNvPr id="24" name="PlaceHolder 4"/>
          <p:cNvSpPr>
            <a:spLocks noGrp="1"/>
          </p:cNvSpPr>
          <p:nvPr>
            <p:ph type="body"/>
          </p:nvPr>
        </p:nvSpPr>
        <p:spPr>
          <a:xfrm>
            <a:off x="4361400" y="1600200"/>
            <a:ext cx="3718080" cy="480024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26" name="PlaceHolder 2"/>
          <p:cNvSpPr>
            <a:spLocks noGrp="1"/>
          </p:cNvSpPr>
          <p:nvPr>
            <p:ph type="body"/>
          </p:nvPr>
        </p:nvSpPr>
        <p:spPr>
          <a:xfrm>
            <a:off x="457200" y="1600200"/>
            <a:ext cx="3718080" cy="4800240"/>
          </a:xfrm>
          <a:prstGeom prst="rect">
            <a:avLst/>
          </a:prstGeom>
        </p:spPr>
        <p:txBody>
          <a:bodyPr bIns="0" lIns="0" rIns="0" tIns="0" wrap="none"/>
          <a:p>
            <a:endParaRPr/>
          </a:p>
        </p:txBody>
      </p:sp>
      <p:sp>
        <p:nvSpPr>
          <p:cNvPr id="27"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28" name="PlaceHolder 4"/>
          <p:cNvSpPr>
            <a:spLocks noGrp="1"/>
          </p:cNvSpPr>
          <p:nvPr>
            <p:ph type="body"/>
          </p:nvPr>
        </p:nvSpPr>
        <p:spPr>
          <a:xfrm>
            <a:off x="4361400" y="4107240"/>
            <a:ext cx="3718080" cy="2289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67640" y="274680"/>
            <a:ext cx="760932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3718080" cy="2289240"/>
          </a:xfrm>
          <a:prstGeom prst="rect">
            <a:avLst/>
          </a:prstGeom>
        </p:spPr>
        <p:txBody>
          <a:bodyPr bIns="0" lIns="0" rIns="0" tIns="0" wrap="none"/>
          <a:p>
            <a:endParaRPr/>
          </a:p>
        </p:txBody>
      </p:sp>
      <p:sp>
        <p:nvSpPr>
          <p:cNvPr id="31" name="PlaceHolder 3"/>
          <p:cNvSpPr>
            <a:spLocks noGrp="1"/>
          </p:cNvSpPr>
          <p:nvPr>
            <p:ph type="body"/>
          </p:nvPr>
        </p:nvSpPr>
        <p:spPr>
          <a:xfrm>
            <a:off x="4361400" y="1600200"/>
            <a:ext cx="3718080" cy="2289240"/>
          </a:xfrm>
          <a:prstGeom prst="rect">
            <a:avLst/>
          </a:prstGeom>
        </p:spPr>
        <p:txBody>
          <a:bodyPr bIns="0" lIns="0" rIns="0" tIns="0" wrap="none"/>
          <a:p>
            <a:endParaRPr/>
          </a:p>
        </p:txBody>
      </p:sp>
      <p:sp>
        <p:nvSpPr>
          <p:cNvPr id="32" name="PlaceHolder 4"/>
          <p:cNvSpPr>
            <a:spLocks noGrp="1"/>
          </p:cNvSpPr>
          <p:nvPr>
            <p:ph type="body"/>
          </p:nvPr>
        </p:nvSpPr>
        <p:spPr>
          <a:xfrm>
            <a:off x="457200" y="4107240"/>
            <a:ext cx="7619040" cy="2289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7.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0" name="CustomShape 1"/>
          <p:cNvSpPr/>
          <p:nvPr/>
        </p:nvSpPr>
        <p:spPr>
          <a:xfrm>
            <a:off x="8458200" y="0"/>
            <a:ext cx="685440" cy="6857640"/>
          </a:xfrm>
          <a:prstGeom prst="rect">
            <a:avLst/>
          </a:prstGeom>
          <a:solidFill>
            <a:srgbClr val="464653"/>
          </a:solidFill>
          <a:ln w="26280">
            <a:noFill/>
          </a:ln>
        </p:spPr>
      </p:sp>
      <p:sp>
        <p:nvSpPr>
          <p:cNvPr id="1" name="CustomShape 2"/>
          <p:cNvSpPr/>
          <p:nvPr/>
        </p:nvSpPr>
        <p:spPr>
          <a:xfrm>
            <a:off x="8458200" y="5486400"/>
            <a:ext cx="685440" cy="685440"/>
          </a:xfrm>
          <a:prstGeom prst="rect">
            <a:avLst/>
          </a:prstGeom>
          <a:solidFill>
            <a:srgbClr val="7d8525"/>
          </a:solidFill>
          <a:ln w="26280">
            <a:noFill/>
          </a:ln>
        </p:spPr>
      </p:sp>
      <p:sp>
        <p:nvSpPr>
          <p:cNvPr id="2" name="CustomShape 3"/>
          <p:cNvSpPr/>
          <p:nvPr/>
        </p:nvSpPr>
        <p:spPr>
          <a:xfrm>
            <a:off x="480240" y="6262200"/>
            <a:ext cx="6120360" cy="71640"/>
          </a:xfrm>
          <a:prstGeom prst="rect">
            <a:avLst/>
          </a:prstGeom>
          <a:gradFill>
            <a:gsLst>
              <a:gs pos="0">
                <a:srgbClr val="c5bbb8"/>
              </a:gs>
              <a:gs pos="100000">
                <a:srgbClr val="e8e1e0"/>
              </a:gs>
            </a:gsLst>
            <a:path path="circle"/>
          </a:gradFill>
          <a:ln w="9360">
            <a:solidFill>
              <a:srgbClr val="8e736a"/>
            </a:solidFill>
            <a:round/>
          </a:ln>
        </p:spPr>
      </p:sp>
      <p:sp>
        <p:nvSpPr>
          <p:cNvPr id="3" name="CustomShape 4"/>
          <p:cNvSpPr/>
          <p:nvPr/>
        </p:nvSpPr>
        <p:spPr>
          <a:xfrm rot="5400000">
            <a:off x="6692040" y="61909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 name="CustomShape 5"/>
          <p:cNvSpPr/>
          <p:nvPr/>
        </p:nvSpPr>
        <p:spPr>
          <a:xfrm rot="5400000">
            <a:off x="7052040" y="61894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5" name="CustomShape 6"/>
          <p:cNvSpPr/>
          <p:nvPr/>
        </p:nvSpPr>
        <p:spPr>
          <a:xfrm rot="5400000">
            <a:off x="7412040" y="61909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6" name="CustomShape 7"/>
          <p:cNvSpPr/>
          <p:nvPr/>
        </p:nvSpPr>
        <p:spPr>
          <a:xfrm rot="5400000">
            <a:off x="7772040" y="61909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7" name="PlaceHolder 8"/>
          <p:cNvSpPr>
            <a:spLocks noGrp="1"/>
          </p:cNvSpPr>
          <p:nvPr>
            <p:ph type="title"/>
          </p:nvPr>
        </p:nvSpPr>
        <p:spPr>
          <a:xfrm>
            <a:off x="1619640" y="1905120"/>
            <a:ext cx="6609600" cy="2593440"/>
          </a:xfrm>
          <a:prstGeom prst="rect">
            <a:avLst/>
          </a:prstGeom>
        </p:spPr>
        <p:txBody>
          <a:bodyPr anchor="b"/>
          <a:p>
            <a:pPr>
              <a:lnSpc>
                <a:spcPct val="100000"/>
              </a:lnSpc>
            </a:pPr>
            <a:r>
              <a:rPr lang="de-DE" sz="6600">
                <a:solidFill>
                  <a:srgbClr val="464653"/>
                </a:solidFill>
                <a:latin typeface="Calibri"/>
              </a:rPr>
              <a:t>Klicken Sie, um das Format des Titeltextes zu bearbeitenTitelmasterformat durch Klicken bearbeiten</a:t>
            </a:r>
            <a:endParaRPr/>
          </a:p>
        </p:txBody>
      </p:sp>
      <p:sp>
        <p:nvSpPr>
          <p:cNvPr id="8" name="PlaceHolder 9"/>
          <p:cNvSpPr>
            <a:spLocks noGrp="1"/>
          </p:cNvSpPr>
          <p:nvPr>
            <p:ph type="dt"/>
          </p:nvPr>
        </p:nvSpPr>
        <p:spPr>
          <a:xfrm rot="16200000">
            <a:off x="7551360" y="1646280"/>
            <a:ext cx="2437920" cy="365400"/>
          </a:xfrm>
          <a:prstGeom prst="rect">
            <a:avLst/>
          </a:prstGeom>
        </p:spPr>
        <p:txBody>
          <a:bodyPr anchor="ctr" bIns="91440" lIns="45720" rIns="45720" tIns="91440"/>
          <a:p>
            <a:pPr>
              <a:lnSpc>
                <a:spcPct val="100000"/>
              </a:lnSpc>
            </a:pPr>
            <a:r>
              <a:rPr lang="de-DE" sz="1200">
                <a:solidFill>
                  <a:srgbClr val="dde9ec"/>
                </a:solidFill>
                <a:latin typeface="Calibri"/>
              </a:rPr>
              <a:t>11.01.15</a:t>
            </a:r>
            <a:endParaRPr/>
          </a:p>
        </p:txBody>
      </p:sp>
      <p:sp>
        <p:nvSpPr>
          <p:cNvPr id="9" name="PlaceHolder 10"/>
          <p:cNvSpPr>
            <a:spLocks noGrp="1"/>
          </p:cNvSpPr>
          <p:nvPr>
            <p:ph type="ftr"/>
          </p:nvPr>
        </p:nvSpPr>
        <p:spPr>
          <a:xfrm rot="16200000">
            <a:off x="7587000" y="4048920"/>
            <a:ext cx="2367000" cy="365400"/>
          </a:xfrm>
          <a:prstGeom prst="rect">
            <a:avLst/>
          </a:prstGeom>
        </p:spPr>
        <p:txBody>
          <a:bodyPr anchor="ctr" bIns="91440" lIns="45720" rIns="45720" tIns="91440"/>
          <a:p>
            <a:endParaRPr/>
          </a:p>
        </p:txBody>
      </p:sp>
      <p:sp>
        <p:nvSpPr>
          <p:cNvPr id="10" name="PlaceHolder 11"/>
          <p:cNvSpPr>
            <a:spLocks noGrp="1"/>
          </p:cNvSpPr>
          <p:nvPr>
            <p:ph type="sldNum"/>
          </p:nvPr>
        </p:nvSpPr>
        <p:spPr>
          <a:xfrm>
            <a:off x="8531640" y="5649120"/>
            <a:ext cx="548280" cy="396000"/>
          </a:xfrm>
          <a:prstGeom prst="rect">
            <a:avLst/>
          </a:prstGeom>
        </p:spPr>
        <p:txBody>
          <a:bodyPr anchor="ctr" bIns="0" lIns="0" rIns="0" tIns="0"/>
          <a:p>
            <a:pPr algn="ctr">
              <a:lnSpc>
                <a:spcPct val="100000"/>
              </a:lnSpc>
            </a:pPr>
            <a:fld id="{18E0DCF1-4DB9-4ED5-9050-C392CD496EF9}" type="slidenum">
              <a:rPr lang="de-DE">
                <a:solidFill>
                  <a:srgbClr val="ffffff"/>
                </a:solidFill>
                <a:latin typeface="Calibri"/>
              </a:rPr>
              <a:t>&lt;Nummer&gt;</a:t>
            </a:fld>
            <a:endParaRPr/>
          </a:p>
        </p:txBody>
      </p:sp>
      <p:sp>
        <p:nvSpPr>
          <p:cNvPr id="11" name="PlaceHolder 12"/>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de-DE"/>
              <a:t>Klicken Sie, um die Formate des Gliederungstextes zu bearbeiten</a:t>
            </a:r>
            <a:endParaRPr/>
          </a:p>
          <a:p>
            <a:pPr lvl="1">
              <a:buSzPct val="25000"/>
              <a:buFont typeface="StarSymbol"/>
              <a:buChar char=""/>
            </a:pPr>
            <a:r>
              <a:rPr lang="de-DE"/>
              <a:t>Zweite Gliederungsebene</a:t>
            </a:r>
            <a:endParaRPr/>
          </a:p>
          <a:p>
            <a:pPr lvl="2">
              <a:buSzPct val="25000"/>
              <a:buFont typeface="StarSymbol"/>
              <a:buChar char=""/>
            </a:pPr>
            <a:r>
              <a:rPr lang="de-DE"/>
              <a:t>Dritte Gliederungsebene</a:t>
            </a:r>
            <a:endParaRPr/>
          </a:p>
          <a:p>
            <a:pPr lvl="3">
              <a:buSzPct val="25000"/>
              <a:buFont typeface="StarSymbol"/>
              <a:buChar char=""/>
            </a:pPr>
            <a:r>
              <a:rPr lang="de-DE"/>
              <a:t>Vierte Gliederungsebene</a:t>
            </a:r>
            <a:endParaRPr/>
          </a:p>
          <a:p>
            <a:pPr lvl="4">
              <a:buSzPct val="25000"/>
              <a:buFont typeface="StarSymbol"/>
              <a:buChar char=""/>
            </a:pPr>
            <a:r>
              <a:rPr lang="de-DE"/>
              <a:t>Fünfte Gliederungsebene</a:t>
            </a:r>
            <a:endParaRPr/>
          </a:p>
          <a:p>
            <a:pPr lvl="5">
              <a:buSzPct val="25000"/>
              <a:buFont typeface="StarSymbol"/>
              <a:buChar char=""/>
            </a:pPr>
            <a:r>
              <a:rPr lang="de-DE"/>
              <a:t>Sechste Gliederungsebene</a:t>
            </a:r>
            <a:endParaRPr/>
          </a:p>
          <a:p>
            <a:pPr lvl="6">
              <a:buSzPct val="25000"/>
              <a:buFont typeface="StarSymbol"/>
              <a:buChar char=""/>
            </a:pPr>
            <a:r>
              <a:rPr lang="de-DE"/>
              <a:t>Siebente Gliederungsebene</a:t>
            </a:r>
            <a:endParaRPr/>
          </a:p>
        </p:txBody>
      </p:sp>
    </p:spTree>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46" name="CustomShape 1"/>
          <p:cNvSpPr/>
          <p:nvPr/>
        </p:nvSpPr>
        <p:spPr>
          <a:xfrm>
            <a:off x="8458200" y="0"/>
            <a:ext cx="685440" cy="6857640"/>
          </a:xfrm>
          <a:prstGeom prst="rect">
            <a:avLst/>
          </a:prstGeom>
          <a:solidFill>
            <a:srgbClr val="464653"/>
          </a:solidFill>
          <a:ln w="26280">
            <a:noFill/>
          </a:ln>
        </p:spPr>
      </p:sp>
      <p:sp>
        <p:nvSpPr>
          <p:cNvPr id="47" name="CustomShape 2"/>
          <p:cNvSpPr/>
          <p:nvPr/>
        </p:nvSpPr>
        <p:spPr>
          <a:xfrm>
            <a:off x="8458200" y="5486400"/>
            <a:ext cx="685440" cy="685440"/>
          </a:xfrm>
          <a:prstGeom prst="rect">
            <a:avLst/>
          </a:prstGeom>
          <a:solidFill>
            <a:srgbClr val="7d8525"/>
          </a:solidFill>
          <a:ln w="26280">
            <a:noFill/>
          </a:ln>
        </p:spPr>
      </p:sp>
      <p:sp>
        <p:nvSpPr>
          <p:cNvPr id="48" name="CustomShape 3"/>
          <p:cNvSpPr/>
          <p:nvPr/>
        </p:nvSpPr>
        <p:spPr>
          <a:xfrm>
            <a:off x="480240" y="6262200"/>
            <a:ext cx="6120360" cy="71640"/>
          </a:xfrm>
          <a:prstGeom prst="rect">
            <a:avLst/>
          </a:prstGeom>
          <a:gradFill>
            <a:gsLst>
              <a:gs pos="0">
                <a:srgbClr val="c5bbb8"/>
              </a:gs>
              <a:gs pos="100000">
                <a:srgbClr val="e8e1e0"/>
              </a:gs>
            </a:gsLst>
            <a:path path="circle"/>
          </a:gradFill>
          <a:ln w="9360">
            <a:solidFill>
              <a:srgbClr val="8e736a"/>
            </a:solidFill>
            <a:round/>
          </a:ln>
        </p:spPr>
      </p:sp>
      <p:sp>
        <p:nvSpPr>
          <p:cNvPr id="49" name="CustomShape 4"/>
          <p:cNvSpPr/>
          <p:nvPr/>
        </p:nvSpPr>
        <p:spPr>
          <a:xfrm rot="5400000">
            <a:off x="6692040" y="61909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50" name="CustomShape 5"/>
          <p:cNvSpPr/>
          <p:nvPr/>
        </p:nvSpPr>
        <p:spPr>
          <a:xfrm rot="5400000">
            <a:off x="7052040" y="61894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51" name="CustomShape 6"/>
          <p:cNvSpPr/>
          <p:nvPr/>
        </p:nvSpPr>
        <p:spPr>
          <a:xfrm rot="5400000">
            <a:off x="7412040" y="61909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52" name="CustomShape 7"/>
          <p:cNvSpPr/>
          <p:nvPr/>
        </p:nvSpPr>
        <p:spPr>
          <a:xfrm rot="5400000">
            <a:off x="7772040" y="61909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53" name="PlaceHolder 8"/>
          <p:cNvSpPr>
            <a:spLocks noGrp="1"/>
          </p:cNvSpPr>
          <p:nvPr>
            <p:ph type="title"/>
          </p:nvPr>
        </p:nvSpPr>
        <p:spPr>
          <a:xfrm>
            <a:off x="467640" y="274680"/>
            <a:ext cx="7609320" cy="1142640"/>
          </a:xfrm>
          <a:prstGeom prst="rect">
            <a:avLst/>
          </a:prstGeom>
        </p:spPr>
        <p:txBody>
          <a:bodyPr anchor="ctr"/>
          <a:p>
            <a:pPr>
              <a:lnSpc>
                <a:spcPct val="100000"/>
              </a:lnSpc>
            </a:pPr>
            <a:r>
              <a:rPr lang="de-DE" sz="4600">
                <a:solidFill>
                  <a:srgbClr val="464653"/>
                </a:solidFill>
                <a:latin typeface="Calibri"/>
              </a:rPr>
              <a:t>Klicken Sie, um das Format des Titeltextes zu bearbeitenTitelmasterformat durch Klicken bearbeiten</a:t>
            </a:r>
            <a:endParaRPr/>
          </a:p>
        </p:txBody>
      </p:sp>
      <p:sp>
        <p:nvSpPr>
          <p:cNvPr id="54" name="PlaceHolder 9"/>
          <p:cNvSpPr>
            <a:spLocks noGrp="1"/>
          </p:cNvSpPr>
          <p:nvPr>
            <p:ph type="body"/>
          </p:nvPr>
        </p:nvSpPr>
        <p:spPr>
          <a:xfrm>
            <a:off x="457200" y="1600200"/>
            <a:ext cx="7619760" cy="4800240"/>
          </a:xfrm>
          <a:prstGeom prst="rect">
            <a:avLst/>
          </a:prstGeom>
        </p:spPr>
        <p:txBody>
          <a:bodyPr/>
          <a:p>
            <a:pPr>
              <a:buSzPct val="25000"/>
              <a:buFont typeface="StarSymbol"/>
              <a:buChar char=""/>
            </a:pPr>
            <a:r>
              <a:rPr lang="de-DE" sz="2200">
                <a:solidFill>
                  <a:srgbClr val="000000"/>
                </a:solidFill>
                <a:latin typeface="Calibri"/>
              </a:rPr>
              <a:t>Klicken Sie, um die Formate des Gliederungstextes zu bearbeiten</a:t>
            </a:r>
            <a:endParaRPr/>
          </a:p>
          <a:p>
            <a:pPr lvl="1">
              <a:buSzPct val="25000"/>
              <a:buFont typeface="StarSymbol"/>
              <a:buChar char=""/>
            </a:pPr>
            <a:r>
              <a:rPr lang="de-DE" sz="2200">
                <a:solidFill>
                  <a:srgbClr val="000000"/>
                </a:solidFill>
                <a:latin typeface="Calibri"/>
              </a:rPr>
              <a:t>Zweite Gliederungsebene</a:t>
            </a:r>
            <a:endParaRPr/>
          </a:p>
          <a:p>
            <a:pPr lvl="2">
              <a:buSzPct val="25000"/>
              <a:buFont typeface="StarSymbol"/>
              <a:buChar char=""/>
            </a:pPr>
            <a:r>
              <a:rPr lang="de-DE" sz="2200">
                <a:solidFill>
                  <a:srgbClr val="000000"/>
                </a:solidFill>
                <a:latin typeface="Calibri"/>
              </a:rPr>
              <a:t>Dritte Gliederungsebene</a:t>
            </a:r>
            <a:endParaRPr/>
          </a:p>
          <a:p>
            <a:pPr lvl="3">
              <a:buSzPct val="25000"/>
              <a:buFont typeface="StarSymbol"/>
              <a:buChar char=""/>
            </a:pPr>
            <a:r>
              <a:rPr lang="de-DE" sz="2200">
                <a:solidFill>
                  <a:srgbClr val="000000"/>
                </a:solidFill>
                <a:latin typeface="Calibri"/>
              </a:rPr>
              <a:t>Vierte Gliederungsebene</a:t>
            </a:r>
            <a:endParaRPr/>
          </a:p>
          <a:p>
            <a:pPr lvl="4">
              <a:buSzPct val="25000"/>
              <a:buFont typeface="StarSymbol"/>
              <a:buChar char=""/>
            </a:pPr>
            <a:r>
              <a:rPr lang="de-DE" sz="2200">
                <a:solidFill>
                  <a:srgbClr val="000000"/>
                </a:solidFill>
                <a:latin typeface="Calibri"/>
              </a:rPr>
              <a:t>Fünfte Gliederungsebene</a:t>
            </a:r>
            <a:endParaRPr/>
          </a:p>
          <a:p>
            <a:pPr lvl="5">
              <a:buSzPct val="25000"/>
              <a:buFont typeface="StarSymbol"/>
              <a:buChar char=""/>
            </a:pPr>
            <a:r>
              <a:rPr lang="de-DE" sz="2200">
                <a:solidFill>
                  <a:srgbClr val="000000"/>
                </a:solidFill>
                <a:latin typeface="Calibri"/>
              </a:rPr>
              <a:t>Sechste Gliederungsebene</a:t>
            </a:r>
            <a:endParaRPr/>
          </a:p>
          <a:p>
            <a:pPr>
              <a:lnSpc>
                <a:spcPct val="100000"/>
              </a:lnSpc>
              <a:buFont typeface="Arial"/>
              <a:buChar char="•"/>
            </a:pPr>
            <a:r>
              <a:rPr lang="de-DE" sz="2200">
                <a:solidFill>
                  <a:srgbClr val="000000"/>
                </a:solidFill>
                <a:latin typeface="Calibri"/>
              </a:rPr>
              <a:t>Siebente GliederungsebeneTextmasterformat bearbeiten</a:t>
            </a:r>
            <a:endParaRPr/>
          </a:p>
          <a:p>
            <a:pPr lvl="1">
              <a:lnSpc>
                <a:spcPct val="100000"/>
              </a:lnSpc>
              <a:buFont typeface="Arial"/>
              <a:buChar char="•"/>
            </a:pPr>
            <a:r>
              <a:rPr lang="de-DE" sz="2000">
                <a:solidFill>
                  <a:srgbClr val="000000"/>
                </a:solidFill>
                <a:latin typeface="Calibri"/>
              </a:rPr>
              <a:t>Zweite Ebene</a:t>
            </a:r>
            <a:endParaRPr/>
          </a:p>
          <a:p>
            <a:pPr lvl="2">
              <a:lnSpc>
                <a:spcPct val="100000"/>
              </a:lnSpc>
              <a:buFont typeface="Arial"/>
              <a:buChar char="•"/>
            </a:pPr>
            <a:r>
              <a:rPr lang="de-DE">
                <a:solidFill>
                  <a:srgbClr val="000000"/>
                </a:solidFill>
                <a:latin typeface="Calibri"/>
              </a:rPr>
              <a:t>Dritte Ebene</a:t>
            </a:r>
            <a:endParaRPr/>
          </a:p>
          <a:p>
            <a:pPr lvl="3">
              <a:lnSpc>
                <a:spcPct val="100000"/>
              </a:lnSpc>
              <a:buFont typeface="Arial"/>
              <a:buChar char="•"/>
            </a:pPr>
            <a:r>
              <a:rPr lang="de-DE" sz="1600">
                <a:solidFill>
                  <a:srgbClr val="000000"/>
                </a:solidFill>
                <a:latin typeface="Calibri"/>
              </a:rPr>
              <a:t>Vierte Ebene</a:t>
            </a:r>
            <a:endParaRPr/>
          </a:p>
          <a:p>
            <a:pPr lvl="4">
              <a:lnSpc>
                <a:spcPct val="100000"/>
              </a:lnSpc>
              <a:buFont typeface="Arial"/>
              <a:buChar char="•"/>
            </a:pPr>
            <a:r>
              <a:rPr lang="de-DE" sz="1400">
                <a:solidFill>
                  <a:srgbClr val="000000"/>
                </a:solidFill>
                <a:latin typeface="Calibri"/>
              </a:rPr>
              <a:t>Fünfte Ebene</a:t>
            </a:r>
            <a:endParaRPr/>
          </a:p>
        </p:txBody>
      </p:sp>
      <p:sp>
        <p:nvSpPr>
          <p:cNvPr id="55" name="PlaceHolder 10"/>
          <p:cNvSpPr>
            <a:spLocks noGrp="1"/>
          </p:cNvSpPr>
          <p:nvPr>
            <p:ph type="dt"/>
          </p:nvPr>
        </p:nvSpPr>
        <p:spPr>
          <a:xfrm rot="16200000">
            <a:off x="7551360" y="1646280"/>
            <a:ext cx="2437920" cy="365400"/>
          </a:xfrm>
          <a:prstGeom prst="rect">
            <a:avLst/>
          </a:prstGeom>
        </p:spPr>
        <p:txBody>
          <a:bodyPr anchor="ctr" bIns="91440" lIns="45720" rIns="45720" tIns="91440"/>
          <a:p>
            <a:pPr>
              <a:lnSpc>
                <a:spcPct val="100000"/>
              </a:lnSpc>
            </a:pPr>
            <a:r>
              <a:rPr lang="de-DE" sz="1200">
                <a:solidFill>
                  <a:srgbClr val="dde9ec"/>
                </a:solidFill>
                <a:latin typeface="Calibri"/>
              </a:rPr>
              <a:t>11.01.15</a:t>
            </a:r>
            <a:endParaRPr/>
          </a:p>
        </p:txBody>
      </p:sp>
      <p:sp>
        <p:nvSpPr>
          <p:cNvPr id="56" name="PlaceHolder 11"/>
          <p:cNvSpPr>
            <a:spLocks noGrp="1"/>
          </p:cNvSpPr>
          <p:nvPr>
            <p:ph type="ftr"/>
          </p:nvPr>
        </p:nvSpPr>
        <p:spPr>
          <a:xfrm rot="16200000">
            <a:off x="7587000" y="4048920"/>
            <a:ext cx="2367000" cy="365400"/>
          </a:xfrm>
          <a:prstGeom prst="rect">
            <a:avLst/>
          </a:prstGeom>
        </p:spPr>
        <p:txBody>
          <a:bodyPr anchor="ctr" bIns="91440" lIns="45720" rIns="45720" tIns="91440"/>
          <a:p>
            <a:endParaRPr/>
          </a:p>
        </p:txBody>
      </p:sp>
      <p:sp>
        <p:nvSpPr>
          <p:cNvPr id="57" name="PlaceHolder 12"/>
          <p:cNvSpPr>
            <a:spLocks noGrp="1"/>
          </p:cNvSpPr>
          <p:nvPr>
            <p:ph type="sldNum"/>
          </p:nvPr>
        </p:nvSpPr>
        <p:spPr>
          <a:xfrm>
            <a:off x="8531640" y="5649120"/>
            <a:ext cx="548280" cy="396000"/>
          </a:xfrm>
          <a:prstGeom prst="rect">
            <a:avLst/>
          </a:prstGeom>
        </p:spPr>
        <p:txBody>
          <a:bodyPr anchor="ctr" bIns="0" lIns="0" rIns="0" tIns="0"/>
          <a:p>
            <a:pPr algn="ctr">
              <a:lnSpc>
                <a:spcPct val="100000"/>
              </a:lnSpc>
            </a:pPr>
            <a:fld id="{F4C0EADF-74B0-49F9-A03C-3FF52A63BDA2}" type="slidenum">
              <a:rPr lang="de-DE">
                <a:solidFill>
                  <a:srgbClr val="ffffff"/>
                </a:solidFill>
                <a:latin typeface="Calibri"/>
              </a:rPr>
              <a:t>&lt;Nummer&gt;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92" name="CustomShape 1"/>
          <p:cNvSpPr/>
          <p:nvPr/>
        </p:nvSpPr>
        <p:spPr>
          <a:xfrm>
            <a:off x="8458200" y="0"/>
            <a:ext cx="685440" cy="6857640"/>
          </a:xfrm>
          <a:prstGeom prst="rect">
            <a:avLst/>
          </a:prstGeom>
          <a:solidFill>
            <a:srgbClr val="464653"/>
          </a:solidFill>
          <a:ln w="26280">
            <a:noFill/>
          </a:ln>
        </p:spPr>
      </p:sp>
      <p:sp>
        <p:nvSpPr>
          <p:cNvPr id="93" name="CustomShape 2"/>
          <p:cNvSpPr/>
          <p:nvPr/>
        </p:nvSpPr>
        <p:spPr>
          <a:xfrm>
            <a:off x="8458200" y="5486400"/>
            <a:ext cx="685440" cy="685440"/>
          </a:xfrm>
          <a:prstGeom prst="rect">
            <a:avLst/>
          </a:prstGeom>
          <a:solidFill>
            <a:srgbClr val="7d8525"/>
          </a:solidFill>
          <a:ln w="26280">
            <a:noFill/>
          </a:ln>
        </p:spPr>
      </p:sp>
      <p:sp>
        <p:nvSpPr>
          <p:cNvPr id="94" name="CustomShape 3"/>
          <p:cNvSpPr/>
          <p:nvPr/>
        </p:nvSpPr>
        <p:spPr>
          <a:xfrm>
            <a:off x="480240" y="6262200"/>
            <a:ext cx="6120360" cy="71640"/>
          </a:xfrm>
          <a:prstGeom prst="rect">
            <a:avLst/>
          </a:prstGeom>
          <a:gradFill>
            <a:gsLst>
              <a:gs pos="0">
                <a:srgbClr val="c5bbb8"/>
              </a:gs>
              <a:gs pos="100000">
                <a:srgbClr val="e8e1e0"/>
              </a:gs>
            </a:gsLst>
            <a:path path="circle"/>
          </a:gradFill>
          <a:ln w="9360">
            <a:solidFill>
              <a:srgbClr val="8e736a"/>
            </a:solidFill>
            <a:round/>
          </a:ln>
        </p:spPr>
      </p:sp>
      <p:sp>
        <p:nvSpPr>
          <p:cNvPr id="95" name="CustomShape 4"/>
          <p:cNvSpPr/>
          <p:nvPr/>
        </p:nvSpPr>
        <p:spPr>
          <a:xfrm rot="5400000">
            <a:off x="6692040" y="61909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96" name="CustomShape 5"/>
          <p:cNvSpPr/>
          <p:nvPr/>
        </p:nvSpPr>
        <p:spPr>
          <a:xfrm rot="5400000">
            <a:off x="7052040" y="61894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97" name="CustomShape 6"/>
          <p:cNvSpPr/>
          <p:nvPr/>
        </p:nvSpPr>
        <p:spPr>
          <a:xfrm rot="5400000">
            <a:off x="7412040" y="61909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98" name="CustomShape 7"/>
          <p:cNvSpPr/>
          <p:nvPr/>
        </p:nvSpPr>
        <p:spPr>
          <a:xfrm rot="5400000">
            <a:off x="7772040" y="61909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99" name="PlaceHolder 8"/>
          <p:cNvSpPr>
            <a:spLocks noGrp="1"/>
          </p:cNvSpPr>
          <p:nvPr>
            <p:ph type="title"/>
          </p:nvPr>
        </p:nvSpPr>
        <p:spPr>
          <a:xfrm>
            <a:off x="457200" y="274680"/>
            <a:ext cx="7619760" cy="1142640"/>
          </a:xfrm>
          <a:prstGeom prst="rect">
            <a:avLst/>
          </a:prstGeom>
        </p:spPr>
        <p:txBody>
          <a:bodyPr anchor="ctr"/>
          <a:p>
            <a:pPr>
              <a:lnSpc>
                <a:spcPct val="100000"/>
              </a:lnSpc>
            </a:pPr>
            <a:r>
              <a:rPr lang="de-DE" sz="4600">
                <a:solidFill>
                  <a:srgbClr val="464653"/>
                </a:solidFill>
                <a:latin typeface="Calibri"/>
              </a:rPr>
              <a:t>Klicken Sie, um das Format des Titeltextes zu bearbeitenTitelmasterformat durch Klicken bearbeiten</a:t>
            </a:r>
            <a:endParaRPr/>
          </a:p>
        </p:txBody>
      </p:sp>
      <p:sp>
        <p:nvSpPr>
          <p:cNvPr id="100" name="PlaceHolder 9"/>
          <p:cNvSpPr>
            <a:spLocks noGrp="1"/>
          </p:cNvSpPr>
          <p:nvPr>
            <p:ph type="body"/>
          </p:nvPr>
        </p:nvSpPr>
        <p:spPr>
          <a:xfrm>
            <a:off x="457200" y="1535040"/>
            <a:ext cx="3657240" cy="639360"/>
          </a:xfrm>
          <a:prstGeom prst="rect">
            <a:avLst/>
          </a:prstGeom>
        </p:spPr>
        <p:txBody>
          <a:bodyPr anchor="b"/>
          <a:p>
            <a:pPr>
              <a:buSzPct val="25000"/>
              <a:buFont typeface="StarSymbol"/>
              <a:buChar char=""/>
            </a:pPr>
            <a:r>
              <a:rPr b="1" lang="de-DE" sz="2000">
                <a:solidFill>
                  <a:srgbClr val="464653"/>
                </a:solidFill>
                <a:latin typeface="Calibri"/>
              </a:rPr>
              <a:t>Klicken Sie, um die Formate des Gliederungstextes zu bearbeiten</a:t>
            </a:r>
            <a:endParaRPr/>
          </a:p>
          <a:p>
            <a:pPr lvl="1">
              <a:buSzPct val="25000"/>
              <a:buFont typeface="StarSymbol"/>
              <a:buChar char=""/>
            </a:pPr>
            <a:r>
              <a:rPr b="1" lang="de-DE" sz="2000">
                <a:solidFill>
                  <a:srgbClr val="464653"/>
                </a:solidFill>
                <a:latin typeface="Calibri"/>
              </a:rPr>
              <a:t>Zweite Gliederungsebene</a:t>
            </a:r>
            <a:endParaRPr/>
          </a:p>
          <a:p>
            <a:pPr lvl="2">
              <a:buSzPct val="25000"/>
              <a:buFont typeface="StarSymbol"/>
              <a:buChar char=""/>
            </a:pPr>
            <a:r>
              <a:rPr b="1" lang="de-DE" sz="2000">
                <a:solidFill>
                  <a:srgbClr val="464653"/>
                </a:solidFill>
                <a:latin typeface="Calibri"/>
              </a:rPr>
              <a:t>Dritte Gliederungsebene</a:t>
            </a:r>
            <a:endParaRPr/>
          </a:p>
          <a:p>
            <a:pPr lvl="3">
              <a:buSzPct val="25000"/>
              <a:buFont typeface="StarSymbol"/>
              <a:buChar char=""/>
            </a:pPr>
            <a:r>
              <a:rPr b="1" lang="de-DE" sz="2000">
                <a:solidFill>
                  <a:srgbClr val="464653"/>
                </a:solidFill>
                <a:latin typeface="Calibri"/>
              </a:rPr>
              <a:t>Vierte Gliederungsebene</a:t>
            </a:r>
            <a:endParaRPr/>
          </a:p>
          <a:p>
            <a:pPr lvl="4">
              <a:buSzPct val="25000"/>
              <a:buFont typeface="StarSymbol"/>
              <a:buChar char=""/>
            </a:pPr>
            <a:r>
              <a:rPr b="1" lang="de-DE" sz="2000">
                <a:solidFill>
                  <a:srgbClr val="464653"/>
                </a:solidFill>
                <a:latin typeface="Calibri"/>
              </a:rPr>
              <a:t>Fünfte Gliederungsebene</a:t>
            </a:r>
            <a:endParaRPr/>
          </a:p>
          <a:p>
            <a:pPr lvl="5">
              <a:buSzPct val="25000"/>
              <a:buFont typeface="StarSymbol"/>
              <a:buChar char=""/>
            </a:pPr>
            <a:r>
              <a:rPr b="1" lang="de-DE" sz="2000">
                <a:solidFill>
                  <a:srgbClr val="464653"/>
                </a:solidFill>
                <a:latin typeface="Calibri"/>
              </a:rPr>
              <a:t>Sechste Gliederungsebene</a:t>
            </a:r>
            <a:endParaRPr/>
          </a:p>
          <a:p>
            <a:pPr>
              <a:lnSpc>
                <a:spcPct val="100000"/>
              </a:lnSpc>
            </a:pPr>
            <a:r>
              <a:rPr b="1" lang="de-DE" sz="2000">
                <a:solidFill>
                  <a:srgbClr val="464653"/>
                </a:solidFill>
                <a:latin typeface="Calibri"/>
              </a:rPr>
              <a:t>Siebente GliederungsebeneTextmasterformat bearbeiten</a:t>
            </a:r>
            <a:endParaRPr/>
          </a:p>
        </p:txBody>
      </p:sp>
      <p:sp>
        <p:nvSpPr>
          <p:cNvPr id="101" name="PlaceHolder 10"/>
          <p:cNvSpPr>
            <a:spLocks noGrp="1"/>
          </p:cNvSpPr>
          <p:nvPr>
            <p:ph type="body"/>
          </p:nvPr>
        </p:nvSpPr>
        <p:spPr>
          <a:xfrm>
            <a:off x="457200" y="2174760"/>
            <a:ext cx="3657240" cy="3951000"/>
          </a:xfrm>
          <a:prstGeom prst="rect">
            <a:avLst/>
          </a:prstGeom>
        </p:spPr>
        <p:txBody>
          <a:bodyPr anchor="ctr"/>
          <a:p>
            <a:pPr>
              <a:buSzPct val="25000"/>
              <a:buFont typeface="StarSymbol"/>
              <a:buChar char=""/>
            </a:pPr>
            <a:r>
              <a:rPr lang="de-DE" sz="2400">
                <a:solidFill>
                  <a:srgbClr val="dde9ec"/>
                </a:solidFill>
                <a:latin typeface="Calibri"/>
              </a:rPr>
              <a:t>Klicken Sie, um die Formate des Gliederungstextes zu bearbeiten</a:t>
            </a:r>
            <a:endParaRPr/>
          </a:p>
          <a:p>
            <a:pPr lvl="1">
              <a:buSzPct val="25000"/>
              <a:buFont typeface="StarSymbol"/>
              <a:buChar char=""/>
            </a:pPr>
            <a:r>
              <a:rPr lang="de-DE" sz="2400">
                <a:solidFill>
                  <a:srgbClr val="dde9ec"/>
                </a:solidFill>
                <a:latin typeface="Calibri"/>
              </a:rPr>
              <a:t>Zweite Gliederungsebene</a:t>
            </a:r>
            <a:endParaRPr/>
          </a:p>
          <a:p>
            <a:pPr lvl="2">
              <a:buSzPct val="25000"/>
              <a:buFont typeface="StarSymbol"/>
              <a:buChar char=""/>
            </a:pPr>
            <a:r>
              <a:rPr lang="de-DE" sz="2400">
                <a:solidFill>
                  <a:srgbClr val="dde9ec"/>
                </a:solidFill>
                <a:latin typeface="Calibri"/>
              </a:rPr>
              <a:t>Dritte Gliederungsebene</a:t>
            </a:r>
            <a:endParaRPr/>
          </a:p>
          <a:p>
            <a:pPr lvl="3">
              <a:buSzPct val="25000"/>
              <a:buFont typeface="StarSymbol"/>
              <a:buChar char=""/>
            </a:pPr>
            <a:r>
              <a:rPr lang="de-DE" sz="2400">
                <a:solidFill>
                  <a:srgbClr val="dde9ec"/>
                </a:solidFill>
                <a:latin typeface="Calibri"/>
              </a:rPr>
              <a:t>Vierte Gliederungsebene</a:t>
            </a:r>
            <a:endParaRPr/>
          </a:p>
          <a:p>
            <a:pPr lvl="4">
              <a:buSzPct val="25000"/>
              <a:buFont typeface="StarSymbol"/>
              <a:buChar char=""/>
            </a:pPr>
            <a:r>
              <a:rPr lang="de-DE" sz="2400">
                <a:solidFill>
                  <a:srgbClr val="dde9ec"/>
                </a:solidFill>
                <a:latin typeface="Calibri"/>
              </a:rPr>
              <a:t>Fünfte Gliederungsebene</a:t>
            </a:r>
            <a:endParaRPr/>
          </a:p>
          <a:p>
            <a:pPr lvl="5">
              <a:buSzPct val="25000"/>
              <a:buFont typeface="StarSymbol"/>
              <a:buChar char=""/>
            </a:pPr>
            <a:r>
              <a:rPr lang="de-DE" sz="2400">
                <a:solidFill>
                  <a:srgbClr val="dde9ec"/>
                </a:solidFill>
                <a:latin typeface="Calibri"/>
              </a:rPr>
              <a:t>Sechste Gliederungsebene</a:t>
            </a:r>
            <a:endParaRPr/>
          </a:p>
          <a:p>
            <a:pPr>
              <a:lnSpc>
                <a:spcPct val="100000"/>
              </a:lnSpc>
              <a:buFont typeface="Arial"/>
              <a:buChar char="•"/>
            </a:pPr>
            <a:r>
              <a:rPr lang="de-DE" sz="2400">
                <a:solidFill>
                  <a:srgbClr val="dde9ec"/>
                </a:solidFill>
                <a:latin typeface="Calibri"/>
              </a:rPr>
              <a:t>Siebente GliederungsebeneTextmasterformat bearbeiten</a:t>
            </a:r>
            <a:endParaRPr/>
          </a:p>
          <a:p>
            <a:pPr lvl="1">
              <a:lnSpc>
                <a:spcPct val="100000"/>
              </a:lnSpc>
              <a:buFont typeface="Arial"/>
              <a:buChar char="•"/>
            </a:pPr>
            <a:r>
              <a:rPr lang="de-DE" sz="2000">
                <a:solidFill>
                  <a:srgbClr val="000000"/>
                </a:solidFill>
                <a:latin typeface="Calibri"/>
              </a:rPr>
              <a:t>Zweite Ebene</a:t>
            </a:r>
            <a:endParaRPr/>
          </a:p>
          <a:p>
            <a:pPr lvl="2">
              <a:lnSpc>
                <a:spcPct val="100000"/>
              </a:lnSpc>
              <a:buFont typeface="Arial"/>
              <a:buChar char="•"/>
            </a:pPr>
            <a:r>
              <a:rPr lang="de-DE">
                <a:solidFill>
                  <a:srgbClr val="000000"/>
                </a:solidFill>
                <a:latin typeface="Calibri"/>
              </a:rPr>
              <a:t>Dritte Ebene</a:t>
            </a:r>
            <a:endParaRPr/>
          </a:p>
          <a:p>
            <a:pPr lvl="3">
              <a:lnSpc>
                <a:spcPct val="100000"/>
              </a:lnSpc>
              <a:buFont typeface="Arial"/>
              <a:buChar char="•"/>
            </a:pPr>
            <a:r>
              <a:rPr lang="de-DE" sz="1600">
                <a:solidFill>
                  <a:srgbClr val="000000"/>
                </a:solidFill>
                <a:latin typeface="Calibri"/>
              </a:rPr>
              <a:t>Vierte Ebene</a:t>
            </a:r>
            <a:endParaRPr/>
          </a:p>
          <a:p>
            <a:pPr lvl="4">
              <a:lnSpc>
                <a:spcPct val="100000"/>
              </a:lnSpc>
              <a:buFont typeface="Arial"/>
              <a:buChar char="•"/>
            </a:pPr>
            <a:r>
              <a:rPr lang="de-DE" sz="1600">
                <a:solidFill>
                  <a:srgbClr val="000000"/>
                </a:solidFill>
                <a:latin typeface="Calibri"/>
              </a:rPr>
              <a:t>Fünfte Ebene</a:t>
            </a:r>
            <a:endParaRPr/>
          </a:p>
        </p:txBody>
      </p:sp>
      <p:sp>
        <p:nvSpPr>
          <p:cNvPr id="102" name="PlaceHolder 11"/>
          <p:cNvSpPr>
            <a:spLocks noGrp="1"/>
          </p:cNvSpPr>
          <p:nvPr>
            <p:ph type="body"/>
          </p:nvPr>
        </p:nvSpPr>
        <p:spPr>
          <a:xfrm>
            <a:off x="4419720" y="1535040"/>
            <a:ext cx="3657240" cy="639360"/>
          </a:xfrm>
          <a:prstGeom prst="rect">
            <a:avLst/>
          </a:prstGeom>
        </p:spPr>
        <p:txBody>
          <a:bodyPr anchor="b"/>
          <a:p>
            <a:pPr>
              <a:buSzPct val="25000"/>
              <a:buFont typeface="StarSymbol"/>
              <a:buChar char=""/>
            </a:pPr>
            <a:r>
              <a:rPr b="1" lang="de-DE" sz="2000">
                <a:solidFill>
                  <a:srgbClr val="464653"/>
                </a:solidFill>
                <a:latin typeface="Calibri"/>
              </a:rPr>
              <a:t>Klicken Sie, um die Formate des Gliederungstextes zu bearbeiten</a:t>
            </a:r>
            <a:endParaRPr/>
          </a:p>
          <a:p>
            <a:pPr lvl="1">
              <a:buSzPct val="25000"/>
              <a:buFont typeface="StarSymbol"/>
              <a:buChar char=""/>
            </a:pPr>
            <a:r>
              <a:rPr b="1" lang="de-DE" sz="2000">
                <a:solidFill>
                  <a:srgbClr val="464653"/>
                </a:solidFill>
                <a:latin typeface="Calibri"/>
              </a:rPr>
              <a:t>Zweite Gliederungsebene</a:t>
            </a:r>
            <a:endParaRPr/>
          </a:p>
          <a:p>
            <a:pPr lvl="2">
              <a:buSzPct val="25000"/>
              <a:buFont typeface="StarSymbol"/>
              <a:buChar char=""/>
            </a:pPr>
            <a:r>
              <a:rPr b="1" lang="de-DE" sz="2000">
                <a:solidFill>
                  <a:srgbClr val="464653"/>
                </a:solidFill>
                <a:latin typeface="Calibri"/>
              </a:rPr>
              <a:t>Dritte Gliederungsebene</a:t>
            </a:r>
            <a:endParaRPr/>
          </a:p>
          <a:p>
            <a:pPr lvl="3">
              <a:buSzPct val="25000"/>
              <a:buFont typeface="StarSymbol"/>
              <a:buChar char=""/>
            </a:pPr>
            <a:r>
              <a:rPr b="1" lang="de-DE" sz="2000">
                <a:solidFill>
                  <a:srgbClr val="464653"/>
                </a:solidFill>
                <a:latin typeface="Calibri"/>
              </a:rPr>
              <a:t>Vierte Gliederungsebene</a:t>
            </a:r>
            <a:endParaRPr/>
          </a:p>
          <a:p>
            <a:pPr lvl="4">
              <a:buSzPct val="25000"/>
              <a:buFont typeface="StarSymbol"/>
              <a:buChar char=""/>
            </a:pPr>
            <a:r>
              <a:rPr b="1" lang="de-DE" sz="2000">
                <a:solidFill>
                  <a:srgbClr val="464653"/>
                </a:solidFill>
                <a:latin typeface="Calibri"/>
              </a:rPr>
              <a:t>Fünfte Gliederungsebene</a:t>
            </a:r>
            <a:endParaRPr/>
          </a:p>
          <a:p>
            <a:pPr lvl="5">
              <a:buSzPct val="25000"/>
              <a:buFont typeface="StarSymbol"/>
              <a:buChar char=""/>
            </a:pPr>
            <a:r>
              <a:rPr b="1" lang="de-DE" sz="2000">
                <a:solidFill>
                  <a:srgbClr val="464653"/>
                </a:solidFill>
                <a:latin typeface="Calibri"/>
              </a:rPr>
              <a:t>Sechste Gliederungsebene</a:t>
            </a:r>
            <a:endParaRPr/>
          </a:p>
          <a:p>
            <a:pPr>
              <a:lnSpc>
                <a:spcPct val="100000"/>
              </a:lnSpc>
            </a:pPr>
            <a:r>
              <a:rPr b="1" lang="de-DE" sz="2000">
                <a:solidFill>
                  <a:srgbClr val="464653"/>
                </a:solidFill>
                <a:latin typeface="Calibri"/>
              </a:rPr>
              <a:t>Siebente GliederungsebeneTextmasterformat bearbeiten</a:t>
            </a:r>
            <a:endParaRPr/>
          </a:p>
        </p:txBody>
      </p:sp>
      <p:sp>
        <p:nvSpPr>
          <p:cNvPr id="103" name="PlaceHolder 12"/>
          <p:cNvSpPr>
            <a:spLocks noGrp="1"/>
          </p:cNvSpPr>
          <p:nvPr>
            <p:ph type="body"/>
          </p:nvPr>
        </p:nvSpPr>
        <p:spPr>
          <a:xfrm>
            <a:off x="4419720" y="2174760"/>
            <a:ext cx="3657240" cy="3951000"/>
          </a:xfrm>
          <a:prstGeom prst="rect">
            <a:avLst/>
          </a:prstGeom>
        </p:spPr>
        <p:txBody>
          <a:bodyPr anchor="ctr" bIns="0" lIns="0" rIns="0" tIns="0"/>
          <a:p>
            <a:pPr>
              <a:buSzPct val="25000"/>
              <a:buFont typeface="StarSymbol"/>
              <a:buChar char=""/>
            </a:pPr>
            <a:r>
              <a:rPr lang="de-DE" sz="2400">
                <a:solidFill>
                  <a:srgbClr val="ffffff"/>
                </a:solidFill>
                <a:latin typeface="Calibri"/>
              </a:rPr>
              <a:t>Klicken Sie, um die Formate des Gliederungstextes zu bearbeiten</a:t>
            </a:r>
            <a:endParaRPr/>
          </a:p>
          <a:p>
            <a:pPr lvl="1">
              <a:buSzPct val="25000"/>
              <a:buFont typeface="StarSymbol"/>
              <a:buChar char=""/>
            </a:pPr>
            <a:r>
              <a:rPr lang="de-DE" sz="2400">
                <a:solidFill>
                  <a:srgbClr val="ffffff"/>
                </a:solidFill>
                <a:latin typeface="Calibri"/>
              </a:rPr>
              <a:t>Zweite Gliederungsebene</a:t>
            </a:r>
            <a:endParaRPr/>
          </a:p>
          <a:p>
            <a:pPr lvl="2">
              <a:buSzPct val="25000"/>
              <a:buFont typeface="StarSymbol"/>
              <a:buChar char=""/>
            </a:pPr>
            <a:r>
              <a:rPr lang="de-DE" sz="2400">
                <a:solidFill>
                  <a:srgbClr val="ffffff"/>
                </a:solidFill>
                <a:latin typeface="Calibri"/>
              </a:rPr>
              <a:t>Dritte Gliederungsebene</a:t>
            </a:r>
            <a:endParaRPr/>
          </a:p>
          <a:p>
            <a:pPr lvl="3">
              <a:buSzPct val="25000"/>
              <a:buFont typeface="StarSymbol"/>
              <a:buChar char=""/>
            </a:pPr>
            <a:r>
              <a:rPr lang="de-DE" sz="2400">
                <a:solidFill>
                  <a:srgbClr val="ffffff"/>
                </a:solidFill>
                <a:latin typeface="Calibri"/>
              </a:rPr>
              <a:t>Vierte Gliederungsebene</a:t>
            </a:r>
            <a:endParaRPr/>
          </a:p>
          <a:p>
            <a:pPr lvl="4">
              <a:buSzPct val="25000"/>
              <a:buFont typeface="StarSymbol"/>
              <a:buChar char=""/>
            </a:pPr>
            <a:r>
              <a:rPr lang="de-DE" sz="2400">
                <a:solidFill>
                  <a:srgbClr val="ffffff"/>
                </a:solidFill>
                <a:latin typeface="Calibri"/>
              </a:rPr>
              <a:t>Fünfte Gliederungsebene</a:t>
            </a:r>
            <a:endParaRPr/>
          </a:p>
          <a:p>
            <a:pPr lvl="5">
              <a:buSzPct val="25000"/>
              <a:buFont typeface="StarSymbol"/>
              <a:buChar char=""/>
            </a:pPr>
            <a:r>
              <a:rPr lang="de-DE" sz="2400">
                <a:solidFill>
                  <a:srgbClr val="ffffff"/>
                </a:solidFill>
                <a:latin typeface="Calibri"/>
              </a:rPr>
              <a:t>Sechste Gliederungsebene</a:t>
            </a:r>
            <a:endParaRPr/>
          </a:p>
          <a:p>
            <a:pPr>
              <a:lnSpc>
                <a:spcPct val="100000"/>
              </a:lnSpc>
              <a:buFont typeface="Arial"/>
              <a:buChar char="•"/>
            </a:pPr>
            <a:r>
              <a:rPr lang="de-DE" sz="2400">
                <a:solidFill>
                  <a:srgbClr val="ffffff"/>
                </a:solidFill>
                <a:latin typeface="Calibri"/>
              </a:rPr>
              <a:t>Siebente GliederungsebeneTextmasterformat bearbeiten</a:t>
            </a:r>
            <a:endParaRPr/>
          </a:p>
          <a:p>
            <a:pPr lvl="1">
              <a:lnSpc>
                <a:spcPct val="100000"/>
              </a:lnSpc>
              <a:buFont typeface="Arial"/>
              <a:buChar char="•"/>
            </a:pPr>
            <a:r>
              <a:rPr lang="de-DE" sz="2000">
                <a:solidFill>
                  <a:srgbClr val="000000"/>
                </a:solidFill>
                <a:latin typeface="Calibri"/>
              </a:rPr>
              <a:t>Zweite Ebene</a:t>
            </a:r>
            <a:endParaRPr/>
          </a:p>
          <a:p>
            <a:pPr lvl="2">
              <a:lnSpc>
                <a:spcPct val="100000"/>
              </a:lnSpc>
              <a:buFont typeface="Arial"/>
              <a:buChar char="•"/>
            </a:pPr>
            <a:r>
              <a:rPr lang="de-DE">
                <a:solidFill>
                  <a:srgbClr val="000000"/>
                </a:solidFill>
                <a:latin typeface="Calibri"/>
              </a:rPr>
              <a:t>Dritte Ebene</a:t>
            </a:r>
            <a:endParaRPr/>
          </a:p>
          <a:p>
            <a:pPr lvl="3">
              <a:lnSpc>
                <a:spcPct val="100000"/>
              </a:lnSpc>
              <a:buFont typeface="Arial"/>
              <a:buChar char="•"/>
            </a:pPr>
            <a:r>
              <a:rPr lang="de-DE" sz="1600">
                <a:solidFill>
                  <a:srgbClr val="000000"/>
                </a:solidFill>
                <a:latin typeface="Calibri"/>
              </a:rPr>
              <a:t>Vierte Ebene</a:t>
            </a:r>
            <a:endParaRPr/>
          </a:p>
          <a:p>
            <a:pPr lvl="4">
              <a:lnSpc>
                <a:spcPct val="100000"/>
              </a:lnSpc>
              <a:buFont typeface="Arial"/>
              <a:buChar char="•"/>
            </a:pPr>
            <a:r>
              <a:rPr lang="de-DE" sz="1600">
                <a:solidFill>
                  <a:srgbClr val="000000"/>
                </a:solidFill>
                <a:latin typeface="Calibri"/>
              </a:rPr>
              <a:t>Fünfte Ebene</a:t>
            </a:r>
            <a:endParaRPr/>
          </a:p>
        </p:txBody>
      </p:sp>
      <p:sp>
        <p:nvSpPr>
          <p:cNvPr id="104" name="PlaceHolder 13"/>
          <p:cNvSpPr>
            <a:spLocks noGrp="1"/>
          </p:cNvSpPr>
          <p:nvPr>
            <p:ph type="dt"/>
          </p:nvPr>
        </p:nvSpPr>
        <p:spPr>
          <a:xfrm rot="16200000">
            <a:off x="7551360" y="1646280"/>
            <a:ext cx="2437920" cy="365400"/>
          </a:xfrm>
          <a:prstGeom prst="rect">
            <a:avLst/>
          </a:prstGeom>
        </p:spPr>
        <p:txBody>
          <a:bodyPr anchor="ctr" bIns="91440" lIns="45720" rIns="45720" tIns="91440"/>
          <a:p>
            <a:pPr>
              <a:lnSpc>
                <a:spcPct val="100000"/>
              </a:lnSpc>
            </a:pPr>
            <a:r>
              <a:rPr lang="de-DE" sz="2400">
                <a:solidFill>
                  <a:srgbClr val="dde9ec"/>
                </a:solidFill>
                <a:latin typeface="Calibri"/>
              </a:rPr>
              <a:t>11.01.15</a:t>
            </a:r>
            <a:endParaRPr/>
          </a:p>
        </p:txBody>
      </p:sp>
      <p:sp>
        <p:nvSpPr>
          <p:cNvPr id="105" name="PlaceHolder 14"/>
          <p:cNvSpPr>
            <a:spLocks noGrp="1"/>
          </p:cNvSpPr>
          <p:nvPr>
            <p:ph type="ftr"/>
          </p:nvPr>
        </p:nvSpPr>
        <p:spPr>
          <a:xfrm rot="16200000">
            <a:off x="7587000" y="4048920"/>
            <a:ext cx="2367000" cy="365400"/>
          </a:xfrm>
          <a:prstGeom prst="rect">
            <a:avLst/>
          </a:prstGeom>
        </p:spPr>
        <p:txBody>
          <a:bodyPr anchor="ctr" bIns="91440" lIns="45720" rIns="45720" tIns="91440"/>
          <a:p>
            <a:endParaRPr/>
          </a:p>
        </p:txBody>
      </p:sp>
      <p:sp>
        <p:nvSpPr>
          <p:cNvPr id="106" name="PlaceHolder 15"/>
          <p:cNvSpPr>
            <a:spLocks noGrp="1"/>
          </p:cNvSpPr>
          <p:nvPr>
            <p:ph type="sldNum"/>
          </p:nvPr>
        </p:nvSpPr>
        <p:spPr>
          <a:xfrm>
            <a:off x="8531640" y="5649120"/>
            <a:ext cx="548280" cy="396000"/>
          </a:xfrm>
          <a:prstGeom prst="rect">
            <a:avLst/>
          </a:prstGeom>
        </p:spPr>
        <p:txBody>
          <a:bodyPr anchor="ctr" bIns="0" lIns="0" rIns="0" tIns="0"/>
          <a:p>
            <a:pPr>
              <a:lnSpc>
                <a:spcPct val="100000"/>
              </a:lnSpc>
            </a:pPr>
            <a:fld id="{87FD938F-5DF0-4C17-A39E-24845B946154}" type="slidenum">
              <a:rPr lang="de-DE" sz="2400">
                <a:solidFill>
                  <a:srgbClr val="ffffff"/>
                </a:solidFill>
                <a:latin typeface="Calibri"/>
              </a:rPr>
              <a:t>&lt;Nummer&gt;</a:t>
            </a:fld>
            <a:endParaRPr/>
          </a:p>
        </p:txBody>
      </p:sp>
    </p:spTree>
  </p:cSld>
  <p:clrMap accent1="accent1" accent2="accent2" accent3="accent3" accent4="accent4" accent5="accent5" accent6="accent6" bg1="lt1" bg2="lt2" folHlink="folHlink" hlink="hlink" tx1="dk1" tx2="dk2"/>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1" name="TextShape 1"/>
          <p:cNvSpPr txBox="1"/>
          <p:nvPr/>
        </p:nvSpPr>
        <p:spPr>
          <a:xfrm>
            <a:off x="1619640" y="1905120"/>
            <a:ext cx="6609600" cy="2593440"/>
          </a:xfrm>
          <a:prstGeom prst="rect">
            <a:avLst/>
          </a:prstGeom>
        </p:spPr>
        <p:txBody>
          <a:bodyPr anchor="b"/>
          <a:p>
            <a:pPr>
              <a:lnSpc>
                <a:spcPct val="100000"/>
              </a:lnSpc>
            </a:pPr>
            <a:r>
              <a:rPr lang="de-DE" sz="6000">
                <a:solidFill>
                  <a:srgbClr val="464653"/>
                </a:solidFill>
                <a:latin typeface="Calibri"/>
              </a:rPr>
              <a:t>Eicosia GeneLibraries</a:t>
            </a:r>
            <a:r>
              <a:rPr lang="de-DE" sz="6600">
                <a:solidFill>
                  <a:srgbClr val="464653"/>
                </a:solidFill>
                <a:latin typeface="Calibri"/>
              </a:rPr>
              <a:t>
</a:t>
            </a:r>
            <a:r>
              <a:rPr b="1" lang="de-DE" sz="2400">
                <a:solidFill>
                  <a:srgbClr val="464653"/>
                </a:solidFill>
                <a:latin typeface="Calibri"/>
              </a:rPr>
              <a:t>E</a:t>
            </a:r>
            <a:r>
              <a:rPr lang="de-DE" sz="2400">
                <a:solidFill>
                  <a:srgbClr val="464653"/>
                </a:solidFill>
                <a:latin typeface="Calibri"/>
              </a:rPr>
              <a:t>nzymatic </a:t>
            </a:r>
            <a:r>
              <a:rPr b="1" lang="de-DE" sz="2400">
                <a:solidFill>
                  <a:srgbClr val="464653"/>
                </a:solidFill>
                <a:latin typeface="Calibri"/>
              </a:rPr>
              <a:t>i</a:t>
            </a:r>
            <a:r>
              <a:rPr lang="de-DE" sz="2400">
                <a:solidFill>
                  <a:srgbClr val="464653"/>
                </a:solidFill>
                <a:latin typeface="Calibri"/>
              </a:rPr>
              <a:t>ncorporation of </a:t>
            </a:r>
            <a:r>
              <a:rPr b="1" lang="de-DE" sz="2400">
                <a:solidFill>
                  <a:srgbClr val="464653"/>
                </a:solidFill>
                <a:latin typeface="Calibri"/>
              </a:rPr>
              <a:t>co</a:t>
            </a:r>
            <a:r>
              <a:rPr lang="de-DE" sz="2400">
                <a:solidFill>
                  <a:srgbClr val="464653"/>
                </a:solidFill>
                <a:latin typeface="Calibri"/>
              </a:rPr>
              <a:t>mbinatorial </a:t>
            </a:r>
            <a:r>
              <a:rPr b="1" lang="de-DE" sz="2400">
                <a:solidFill>
                  <a:srgbClr val="464653"/>
                </a:solidFill>
                <a:latin typeface="Calibri"/>
              </a:rPr>
              <a:t>s</a:t>
            </a:r>
            <a:r>
              <a:rPr lang="de-DE" sz="2400">
                <a:solidFill>
                  <a:srgbClr val="464653"/>
                </a:solidFill>
                <a:latin typeface="Calibri"/>
              </a:rPr>
              <a:t>equences </a:t>
            </a:r>
            <a:r>
              <a:rPr lang="de-DE" sz="2400">
                <a:solidFill>
                  <a:srgbClr val="464653"/>
                </a:solidFill>
                <a:latin typeface="Calibri"/>
              </a:rPr>
              <a:t>
</a:t>
            </a:r>
            <a:r>
              <a:rPr b="1" lang="de-DE" sz="2400">
                <a:solidFill>
                  <a:srgbClr val="464653"/>
                </a:solidFill>
                <a:latin typeface="Calibri"/>
              </a:rPr>
              <a:t>i</a:t>
            </a:r>
            <a:r>
              <a:rPr lang="de-DE" sz="2400">
                <a:solidFill>
                  <a:srgbClr val="464653"/>
                </a:solidFill>
                <a:latin typeface="Calibri"/>
              </a:rPr>
              <a:t>nto </a:t>
            </a:r>
            <a:r>
              <a:rPr b="1" lang="de-DE" sz="2400">
                <a:solidFill>
                  <a:srgbClr val="464653"/>
                </a:solidFill>
                <a:latin typeface="Calibri"/>
              </a:rPr>
              <a:t>a</a:t>
            </a:r>
            <a:r>
              <a:rPr lang="de-DE" sz="2400">
                <a:solidFill>
                  <a:srgbClr val="464653"/>
                </a:solidFill>
                <a:latin typeface="Calibri"/>
              </a:rPr>
              <a:t>rtifical DNA</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467640" y="274680"/>
            <a:ext cx="7609320" cy="1142640"/>
          </a:xfrm>
          <a:prstGeom prst="rect">
            <a:avLst/>
          </a:prstGeom>
        </p:spPr>
        <p:txBody>
          <a:bodyPr anchor="ctr"/>
          <a:p>
            <a:pPr>
              <a:lnSpc>
                <a:spcPct val="100000"/>
              </a:lnSpc>
            </a:pPr>
            <a:r>
              <a:rPr lang="de-DE" sz="4600">
                <a:solidFill>
                  <a:srgbClr val="464653"/>
                </a:solidFill>
                <a:latin typeface="Calibri"/>
              </a:rPr>
              <a:t>Technology - Basics</a:t>
            </a:r>
            <a:endParaRPr/>
          </a:p>
        </p:txBody>
      </p:sp>
      <p:sp>
        <p:nvSpPr>
          <p:cNvPr id="143" name="CustomShape 2"/>
          <p:cNvSpPr/>
          <p:nvPr/>
        </p:nvSpPr>
        <p:spPr>
          <a:xfrm>
            <a:off x="683640" y="1412640"/>
            <a:ext cx="7200360" cy="913320"/>
          </a:xfrm>
          <a:prstGeom prst="rect">
            <a:avLst/>
          </a:prstGeom>
          <a:noFill/>
          <a:ln>
            <a:noFill/>
          </a:ln>
        </p:spPr>
        <p:txBody>
          <a:bodyPr bIns="45000" lIns="90000" rIns="90000" tIns="45000"/>
          <a:p>
            <a:pPr>
              <a:lnSpc>
                <a:spcPct val="100000"/>
              </a:lnSpc>
            </a:pPr>
            <a:r>
              <a:rPr lang="de-DE">
                <a:solidFill>
                  <a:srgbClr val="000000"/>
                </a:solidFill>
                <a:latin typeface="Calibri"/>
              </a:rPr>
              <a:t>Starting from 64 double stranded Oligos with exactly one variable base triplet near the center, of these 2, 3 or 4 sets are used</a:t>
            </a:r>
            <a:endParaRPr/>
          </a:p>
          <a:p>
            <a:pPr>
              <a:lnSpc>
                <a:spcPct val="100000"/>
              </a:lnSpc>
            </a:pPr>
            <a:endParaRPr/>
          </a:p>
        </p:txBody>
      </p:sp>
      <p:sp>
        <p:nvSpPr>
          <p:cNvPr id="144" name="CustomShape 3"/>
          <p:cNvSpPr/>
          <p:nvPr/>
        </p:nvSpPr>
        <p:spPr>
          <a:xfrm rot="10800000">
            <a:off x="1836000" y="3042720"/>
            <a:ext cx="5328360" cy="180720"/>
          </a:xfrm>
          <a:prstGeom prst="homePlate">
            <a:avLst>
              <a:gd fmla="val 50000" name="adj"/>
            </a:avLst>
          </a:prstGeom>
          <a:solidFill>
            <a:srgbClr val="727ca3"/>
          </a:solidFill>
          <a:ln w="26280">
            <a:solidFill>
              <a:srgbClr val="525b7e"/>
            </a:solidFill>
            <a:round/>
          </a:ln>
        </p:spPr>
      </p:sp>
      <p:sp>
        <p:nvSpPr>
          <p:cNvPr id="145" name="Line 4"/>
          <p:cNvSpPr/>
          <p:nvPr/>
        </p:nvSpPr>
        <p:spPr>
          <a:xfrm flipV="1">
            <a:off x="1979640" y="2890080"/>
            <a:ext cx="0" cy="152280"/>
          </a:xfrm>
          <a:prstGeom prst="line">
            <a:avLst/>
          </a:prstGeom>
          <a:ln w="26280">
            <a:solidFill>
              <a:srgbClr val="525b7e"/>
            </a:solidFill>
            <a:round/>
          </a:ln>
        </p:spPr>
      </p:sp>
      <p:sp>
        <p:nvSpPr>
          <p:cNvPr id="146" name="Line 5"/>
          <p:cNvSpPr/>
          <p:nvPr/>
        </p:nvSpPr>
        <p:spPr>
          <a:xfrm flipV="1">
            <a:off x="2051640" y="2890080"/>
            <a:ext cx="0" cy="152280"/>
          </a:xfrm>
          <a:prstGeom prst="line">
            <a:avLst/>
          </a:prstGeom>
          <a:ln w="26280">
            <a:solidFill>
              <a:srgbClr val="525b7e"/>
            </a:solidFill>
            <a:round/>
          </a:ln>
        </p:spPr>
      </p:sp>
      <p:sp>
        <p:nvSpPr>
          <p:cNvPr id="147" name="Line 6"/>
          <p:cNvSpPr/>
          <p:nvPr/>
        </p:nvSpPr>
        <p:spPr>
          <a:xfrm flipV="1">
            <a:off x="2123640" y="2890080"/>
            <a:ext cx="0" cy="152280"/>
          </a:xfrm>
          <a:prstGeom prst="line">
            <a:avLst/>
          </a:prstGeom>
          <a:ln w="26280">
            <a:solidFill>
              <a:srgbClr val="525b7e"/>
            </a:solidFill>
            <a:round/>
          </a:ln>
        </p:spPr>
      </p:sp>
      <p:sp>
        <p:nvSpPr>
          <p:cNvPr id="148" name="Line 7"/>
          <p:cNvSpPr/>
          <p:nvPr/>
        </p:nvSpPr>
        <p:spPr>
          <a:xfrm flipV="1">
            <a:off x="2195640" y="2890800"/>
            <a:ext cx="0" cy="152280"/>
          </a:xfrm>
          <a:prstGeom prst="line">
            <a:avLst/>
          </a:prstGeom>
          <a:ln w="26280">
            <a:solidFill>
              <a:srgbClr val="525b7e"/>
            </a:solidFill>
            <a:round/>
          </a:ln>
        </p:spPr>
      </p:sp>
      <p:sp>
        <p:nvSpPr>
          <p:cNvPr id="149" name="Line 8"/>
          <p:cNvSpPr/>
          <p:nvPr/>
        </p:nvSpPr>
        <p:spPr>
          <a:xfrm flipV="1">
            <a:off x="2267640" y="2890080"/>
            <a:ext cx="0" cy="152280"/>
          </a:xfrm>
          <a:prstGeom prst="line">
            <a:avLst/>
          </a:prstGeom>
          <a:ln w="26280">
            <a:solidFill>
              <a:srgbClr val="525b7e"/>
            </a:solidFill>
            <a:round/>
          </a:ln>
        </p:spPr>
      </p:sp>
      <p:sp>
        <p:nvSpPr>
          <p:cNvPr id="150" name="Line 9"/>
          <p:cNvSpPr/>
          <p:nvPr/>
        </p:nvSpPr>
        <p:spPr>
          <a:xfrm flipV="1">
            <a:off x="7308000" y="2843640"/>
            <a:ext cx="0" cy="152280"/>
          </a:xfrm>
          <a:prstGeom prst="line">
            <a:avLst/>
          </a:prstGeom>
          <a:ln w="26280">
            <a:solidFill>
              <a:srgbClr val="525b7e"/>
            </a:solidFill>
            <a:round/>
          </a:ln>
        </p:spPr>
      </p:sp>
      <p:sp>
        <p:nvSpPr>
          <p:cNvPr id="151" name="Line 10"/>
          <p:cNvSpPr/>
          <p:nvPr/>
        </p:nvSpPr>
        <p:spPr>
          <a:xfrm flipV="1">
            <a:off x="7380000" y="2843640"/>
            <a:ext cx="0" cy="152280"/>
          </a:xfrm>
          <a:prstGeom prst="line">
            <a:avLst/>
          </a:prstGeom>
          <a:ln w="26280">
            <a:solidFill>
              <a:srgbClr val="525b7e"/>
            </a:solidFill>
            <a:round/>
          </a:ln>
        </p:spPr>
      </p:sp>
      <p:sp>
        <p:nvSpPr>
          <p:cNvPr id="152" name="Line 11"/>
          <p:cNvSpPr/>
          <p:nvPr/>
        </p:nvSpPr>
        <p:spPr>
          <a:xfrm flipV="1">
            <a:off x="7452000" y="2843640"/>
            <a:ext cx="0" cy="152280"/>
          </a:xfrm>
          <a:prstGeom prst="line">
            <a:avLst/>
          </a:prstGeom>
          <a:ln w="26280">
            <a:solidFill>
              <a:srgbClr val="525b7e"/>
            </a:solidFill>
            <a:round/>
          </a:ln>
        </p:spPr>
      </p:sp>
      <p:sp>
        <p:nvSpPr>
          <p:cNvPr id="153" name="Line 12"/>
          <p:cNvSpPr/>
          <p:nvPr/>
        </p:nvSpPr>
        <p:spPr>
          <a:xfrm flipV="1">
            <a:off x="7524000" y="2844360"/>
            <a:ext cx="0" cy="152280"/>
          </a:xfrm>
          <a:prstGeom prst="line">
            <a:avLst/>
          </a:prstGeom>
          <a:ln w="26280">
            <a:solidFill>
              <a:srgbClr val="525b7e"/>
            </a:solidFill>
            <a:round/>
          </a:ln>
        </p:spPr>
      </p:sp>
      <p:sp>
        <p:nvSpPr>
          <p:cNvPr id="154" name="CustomShape 13"/>
          <p:cNvSpPr/>
          <p:nvPr/>
        </p:nvSpPr>
        <p:spPr>
          <a:xfrm>
            <a:off x="4149720" y="2953080"/>
            <a:ext cx="935640" cy="359640"/>
          </a:xfrm>
          <a:prstGeom prst="roundRect">
            <a:avLst>
              <a:gd fmla="val 16667" name="adj"/>
            </a:avLst>
          </a:prstGeom>
          <a:solidFill>
            <a:srgbClr val="b88472"/>
          </a:solidFill>
          <a:ln w="26280">
            <a:solidFill>
              <a:srgbClr val="886154"/>
            </a:solidFill>
            <a:round/>
          </a:ln>
        </p:spPr>
        <p:txBody>
          <a:bodyPr anchor="ctr" bIns="45000" lIns="90000" rIns="90000" tIns="45000"/>
          <a:p>
            <a:pPr algn="ctr">
              <a:lnSpc>
                <a:spcPct val="100000"/>
              </a:lnSpc>
            </a:pPr>
            <a:r>
              <a:rPr lang="de-DE">
                <a:solidFill>
                  <a:srgbClr val="ffffff"/>
                </a:solidFill>
                <a:latin typeface="Calibri"/>
              </a:rPr>
              <a:t>t-a-c</a:t>
            </a:r>
            <a:endParaRPr/>
          </a:p>
        </p:txBody>
      </p:sp>
      <p:sp>
        <p:nvSpPr>
          <p:cNvPr id="155" name="CustomShape 14"/>
          <p:cNvSpPr/>
          <p:nvPr/>
        </p:nvSpPr>
        <p:spPr>
          <a:xfrm>
            <a:off x="2421720" y="2681280"/>
            <a:ext cx="5328360" cy="180720"/>
          </a:xfrm>
          <a:prstGeom prst="homePlate">
            <a:avLst>
              <a:gd fmla="val 50000" name="adj"/>
            </a:avLst>
          </a:prstGeom>
          <a:solidFill>
            <a:srgbClr val="9fb8cd"/>
          </a:solidFill>
          <a:ln w="26280">
            <a:solidFill>
              <a:srgbClr val="758897"/>
            </a:solidFill>
            <a:round/>
          </a:ln>
        </p:spPr>
      </p:sp>
      <p:sp>
        <p:nvSpPr>
          <p:cNvPr id="156" name="CustomShape 15"/>
          <p:cNvSpPr/>
          <p:nvPr/>
        </p:nvSpPr>
        <p:spPr>
          <a:xfrm>
            <a:off x="4157280" y="2538720"/>
            <a:ext cx="935640" cy="359640"/>
          </a:xfrm>
          <a:prstGeom prst="roundRect">
            <a:avLst>
              <a:gd fmla="val 16667" name="adj"/>
            </a:avLst>
          </a:prstGeom>
          <a:solidFill>
            <a:srgbClr val="b88472"/>
          </a:solidFill>
          <a:ln w="26280">
            <a:solidFill>
              <a:srgbClr val="886154"/>
            </a:solidFill>
            <a:round/>
          </a:ln>
        </p:spPr>
        <p:txBody>
          <a:bodyPr anchor="ctr" bIns="45000" lIns="90000" rIns="90000" tIns="45000"/>
          <a:p>
            <a:pPr algn="ctr">
              <a:lnSpc>
                <a:spcPct val="100000"/>
              </a:lnSpc>
            </a:pPr>
            <a:r>
              <a:rPr lang="de-DE">
                <a:solidFill>
                  <a:srgbClr val="ffffff"/>
                </a:solidFill>
                <a:latin typeface="Calibri"/>
              </a:rPr>
              <a:t>A-T-G</a:t>
            </a:r>
            <a:endParaRPr/>
          </a:p>
        </p:txBody>
      </p:sp>
      <p:sp>
        <p:nvSpPr>
          <p:cNvPr id="157" name="CustomShape 16"/>
          <p:cNvSpPr/>
          <p:nvPr/>
        </p:nvSpPr>
        <p:spPr>
          <a:xfrm rot="10800000">
            <a:off x="1843200" y="4150440"/>
            <a:ext cx="5328360" cy="180720"/>
          </a:xfrm>
          <a:prstGeom prst="homePlate">
            <a:avLst>
              <a:gd fmla="val 50000" name="adj"/>
            </a:avLst>
          </a:prstGeom>
          <a:solidFill>
            <a:srgbClr val="727ca3"/>
          </a:solidFill>
          <a:ln w="26280">
            <a:solidFill>
              <a:srgbClr val="525b7e"/>
            </a:solidFill>
            <a:round/>
          </a:ln>
        </p:spPr>
      </p:sp>
      <p:sp>
        <p:nvSpPr>
          <p:cNvPr id="158" name="Line 17"/>
          <p:cNvSpPr/>
          <p:nvPr/>
        </p:nvSpPr>
        <p:spPr>
          <a:xfrm flipV="1">
            <a:off x="1986840" y="3997800"/>
            <a:ext cx="0" cy="152280"/>
          </a:xfrm>
          <a:prstGeom prst="line">
            <a:avLst/>
          </a:prstGeom>
          <a:ln w="26280">
            <a:solidFill>
              <a:srgbClr val="525b7e"/>
            </a:solidFill>
            <a:round/>
          </a:ln>
        </p:spPr>
      </p:sp>
      <p:sp>
        <p:nvSpPr>
          <p:cNvPr id="159" name="Line 18"/>
          <p:cNvSpPr/>
          <p:nvPr/>
        </p:nvSpPr>
        <p:spPr>
          <a:xfrm flipV="1">
            <a:off x="2058840" y="3997800"/>
            <a:ext cx="0" cy="152280"/>
          </a:xfrm>
          <a:prstGeom prst="line">
            <a:avLst/>
          </a:prstGeom>
          <a:ln w="26280">
            <a:solidFill>
              <a:srgbClr val="525b7e"/>
            </a:solidFill>
            <a:round/>
          </a:ln>
        </p:spPr>
      </p:sp>
      <p:sp>
        <p:nvSpPr>
          <p:cNvPr id="160" name="Line 19"/>
          <p:cNvSpPr/>
          <p:nvPr/>
        </p:nvSpPr>
        <p:spPr>
          <a:xfrm flipV="1">
            <a:off x="2130840" y="3997800"/>
            <a:ext cx="0" cy="152280"/>
          </a:xfrm>
          <a:prstGeom prst="line">
            <a:avLst/>
          </a:prstGeom>
          <a:ln w="26280">
            <a:solidFill>
              <a:srgbClr val="525b7e"/>
            </a:solidFill>
            <a:round/>
          </a:ln>
        </p:spPr>
      </p:sp>
      <p:sp>
        <p:nvSpPr>
          <p:cNvPr id="161" name="Line 20"/>
          <p:cNvSpPr/>
          <p:nvPr/>
        </p:nvSpPr>
        <p:spPr>
          <a:xfrm flipV="1">
            <a:off x="2202840" y="3998520"/>
            <a:ext cx="0" cy="152280"/>
          </a:xfrm>
          <a:prstGeom prst="line">
            <a:avLst/>
          </a:prstGeom>
          <a:ln w="26280">
            <a:solidFill>
              <a:srgbClr val="525b7e"/>
            </a:solidFill>
            <a:round/>
          </a:ln>
        </p:spPr>
      </p:sp>
      <p:sp>
        <p:nvSpPr>
          <p:cNvPr id="162" name="Line 21"/>
          <p:cNvSpPr/>
          <p:nvPr/>
        </p:nvSpPr>
        <p:spPr>
          <a:xfrm flipV="1">
            <a:off x="2274840" y="3997800"/>
            <a:ext cx="0" cy="152280"/>
          </a:xfrm>
          <a:prstGeom prst="line">
            <a:avLst/>
          </a:prstGeom>
          <a:ln w="26280">
            <a:solidFill>
              <a:srgbClr val="525b7e"/>
            </a:solidFill>
            <a:round/>
          </a:ln>
        </p:spPr>
      </p:sp>
      <p:sp>
        <p:nvSpPr>
          <p:cNvPr id="163" name="Line 22"/>
          <p:cNvSpPr/>
          <p:nvPr/>
        </p:nvSpPr>
        <p:spPr>
          <a:xfrm flipV="1">
            <a:off x="7315560" y="3951360"/>
            <a:ext cx="0" cy="152640"/>
          </a:xfrm>
          <a:prstGeom prst="line">
            <a:avLst/>
          </a:prstGeom>
          <a:ln w="26280">
            <a:solidFill>
              <a:srgbClr val="525b7e"/>
            </a:solidFill>
            <a:round/>
          </a:ln>
        </p:spPr>
      </p:sp>
      <p:sp>
        <p:nvSpPr>
          <p:cNvPr id="164" name="Line 23"/>
          <p:cNvSpPr/>
          <p:nvPr/>
        </p:nvSpPr>
        <p:spPr>
          <a:xfrm flipV="1">
            <a:off x="7387560" y="3951360"/>
            <a:ext cx="0" cy="152640"/>
          </a:xfrm>
          <a:prstGeom prst="line">
            <a:avLst/>
          </a:prstGeom>
          <a:ln w="26280">
            <a:solidFill>
              <a:srgbClr val="525b7e"/>
            </a:solidFill>
            <a:round/>
          </a:ln>
        </p:spPr>
      </p:sp>
      <p:sp>
        <p:nvSpPr>
          <p:cNvPr id="165" name="Line 24"/>
          <p:cNvSpPr/>
          <p:nvPr/>
        </p:nvSpPr>
        <p:spPr>
          <a:xfrm flipV="1">
            <a:off x="7459560" y="3951360"/>
            <a:ext cx="0" cy="152640"/>
          </a:xfrm>
          <a:prstGeom prst="line">
            <a:avLst/>
          </a:prstGeom>
          <a:ln w="26280">
            <a:solidFill>
              <a:srgbClr val="525b7e"/>
            </a:solidFill>
            <a:round/>
          </a:ln>
        </p:spPr>
      </p:sp>
      <p:sp>
        <p:nvSpPr>
          <p:cNvPr id="166" name="Line 25"/>
          <p:cNvSpPr/>
          <p:nvPr/>
        </p:nvSpPr>
        <p:spPr>
          <a:xfrm flipV="1">
            <a:off x="7531560" y="3952080"/>
            <a:ext cx="0" cy="152640"/>
          </a:xfrm>
          <a:prstGeom prst="line">
            <a:avLst/>
          </a:prstGeom>
          <a:ln w="26280">
            <a:solidFill>
              <a:srgbClr val="525b7e"/>
            </a:solidFill>
            <a:round/>
          </a:ln>
        </p:spPr>
      </p:sp>
      <p:sp>
        <p:nvSpPr>
          <p:cNvPr id="167" name="CustomShape 26"/>
          <p:cNvSpPr/>
          <p:nvPr/>
        </p:nvSpPr>
        <p:spPr>
          <a:xfrm>
            <a:off x="4157280" y="4060800"/>
            <a:ext cx="935640" cy="359640"/>
          </a:xfrm>
          <a:prstGeom prst="roundRect">
            <a:avLst>
              <a:gd fmla="val 16667" name="adj"/>
            </a:avLst>
          </a:prstGeom>
          <a:solidFill>
            <a:srgbClr val="fada7a"/>
          </a:solidFill>
          <a:ln w="26280">
            <a:solidFill>
              <a:srgbClr val="b8a15a"/>
            </a:solidFill>
            <a:round/>
          </a:ln>
        </p:spPr>
        <p:txBody>
          <a:bodyPr anchor="ctr" bIns="45000" lIns="90000" rIns="90000" tIns="45000"/>
          <a:p>
            <a:pPr algn="ctr">
              <a:lnSpc>
                <a:spcPct val="100000"/>
              </a:lnSpc>
            </a:pPr>
            <a:r>
              <a:rPr lang="de-DE">
                <a:solidFill>
                  <a:srgbClr val="ffffff"/>
                </a:solidFill>
                <a:latin typeface="Calibri"/>
              </a:rPr>
              <a:t>g-g-a</a:t>
            </a:r>
            <a:endParaRPr/>
          </a:p>
        </p:txBody>
      </p:sp>
      <p:sp>
        <p:nvSpPr>
          <p:cNvPr id="168" name="CustomShape 27"/>
          <p:cNvSpPr/>
          <p:nvPr/>
        </p:nvSpPr>
        <p:spPr>
          <a:xfrm>
            <a:off x="2429280" y="3789000"/>
            <a:ext cx="5328360" cy="180720"/>
          </a:xfrm>
          <a:prstGeom prst="homePlate">
            <a:avLst>
              <a:gd fmla="val 50000" name="adj"/>
            </a:avLst>
          </a:prstGeom>
          <a:solidFill>
            <a:srgbClr val="9fb8cd"/>
          </a:solidFill>
          <a:ln w="26280">
            <a:solidFill>
              <a:srgbClr val="758897"/>
            </a:solidFill>
            <a:round/>
          </a:ln>
        </p:spPr>
      </p:sp>
      <p:sp>
        <p:nvSpPr>
          <p:cNvPr id="169" name="CustomShape 28"/>
          <p:cNvSpPr/>
          <p:nvPr/>
        </p:nvSpPr>
        <p:spPr>
          <a:xfrm>
            <a:off x="4164840" y="3646800"/>
            <a:ext cx="935640" cy="359640"/>
          </a:xfrm>
          <a:prstGeom prst="roundRect">
            <a:avLst>
              <a:gd fmla="val 16667" name="adj"/>
            </a:avLst>
          </a:prstGeom>
          <a:solidFill>
            <a:srgbClr val="fada7a"/>
          </a:solidFill>
          <a:ln w="26280">
            <a:solidFill>
              <a:srgbClr val="b8a15a"/>
            </a:solidFill>
            <a:round/>
          </a:ln>
        </p:spPr>
        <p:txBody>
          <a:bodyPr anchor="ctr" bIns="45000" lIns="90000" rIns="90000" tIns="45000"/>
          <a:p>
            <a:pPr algn="ctr">
              <a:lnSpc>
                <a:spcPct val="100000"/>
              </a:lnSpc>
            </a:pPr>
            <a:r>
              <a:rPr lang="de-DE">
                <a:solidFill>
                  <a:srgbClr val="ffffff"/>
                </a:solidFill>
                <a:latin typeface="Calibri"/>
              </a:rPr>
              <a:t>C-C-T</a:t>
            </a:r>
            <a:endParaRPr/>
          </a:p>
        </p:txBody>
      </p:sp>
      <p:sp>
        <p:nvSpPr>
          <p:cNvPr id="170" name="CustomShape 29"/>
          <p:cNvSpPr/>
          <p:nvPr/>
        </p:nvSpPr>
        <p:spPr>
          <a:xfrm rot="10800000">
            <a:off x="1836000" y="5445360"/>
            <a:ext cx="5328360" cy="180720"/>
          </a:xfrm>
          <a:prstGeom prst="homePlate">
            <a:avLst>
              <a:gd fmla="val 50000" name="adj"/>
            </a:avLst>
          </a:prstGeom>
          <a:solidFill>
            <a:srgbClr val="727ca3"/>
          </a:solidFill>
          <a:ln w="26280">
            <a:solidFill>
              <a:srgbClr val="525b7e"/>
            </a:solidFill>
            <a:round/>
          </a:ln>
        </p:spPr>
      </p:sp>
      <p:sp>
        <p:nvSpPr>
          <p:cNvPr id="171" name="Line 30"/>
          <p:cNvSpPr/>
          <p:nvPr/>
        </p:nvSpPr>
        <p:spPr>
          <a:xfrm flipV="1">
            <a:off x="1979640" y="5292720"/>
            <a:ext cx="0" cy="152280"/>
          </a:xfrm>
          <a:prstGeom prst="line">
            <a:avLst/>
          </a:prstGeom>
          <a:ln w="26280">
            <a:solidFill>
              <a:srgbClr val="525b7e"/>
            </a:solidFill>
            <a:round/>
          </a:ln>
        </p:spPr>
      </p:sp>
      <p:sp>
        <p:nvSpPr>
          <p:cNvPr id="172" name="Line 31"/>
          <p:cNvSpPr/>
          <p:nvPr/>
        </p:nvSpPr>
        <p:spPr>
          <a:xfrm flipV="1">
            <a:off x="2051640" y="5292720"/>
            <a:ext cx="0" cy="152280"/>
          </a:xfrm>
          <a:prstGeom prst="line">
            <a:avLst/>
          </a:prstGeom>
          <a:ln w="26280">
            <a:solidFill>
              <a:srgbClr val="525b7e"/>
            </a:solidFill>
            <a:round/>
          </a:ln>
        </p:spPr>
      </p:sp>
      <p:sp>
        <p:nvSpPr>
          <p:cNvPr id="173" name="Line 32"/>
          <p:cNvSpPr/>
          <p:nvPr/>
        </p:nvSpPr>
        <p:spPr>
          <a:xfrm flipV="1">
            <a:off x="2123640" y="5292720"/>
            <a:ext cx="0" cy="152280"/>
          </a:xfrm>
          <a:prstGeom prst="line">
            <a:avLst/>
          </a:prstGeom>
          <a:ln w="26280">
            <a:solidFill>
              <a:srgbClr val="525b7e"/>
            </a:solidFill>
            <a:round/>
          </a:ln>
        </p:spPr>
      </p:sp>
      <p:sp>
        <p:nvSpPr>
          <p:cNvPr id="174" name="Line 33"/>
          <p:cNvSpPr/>
          <p:nvPr/>
        </p:nvSpPr>
        <p:spPr>
          <a:xfrm flipV="1">
            <a:off x="2195640" y="5293440"/>
            <a:ext cx="0" cy="152280"/>
          </a:xfrm>
          <a:prstGeom prst="line">
            <a:avLst/>
          </a:prstGeom>
          <a:ln w="26280">
            <a:solidFill>
              <a:srgbClr val="525b7e"/>
            </a:solidFill>
            <a:round/>
          </a:ln>
        </p:spPr>
      </p:sp>
      <p:sp>
        <p:nvSpPr>
          <p:cNvPr id="175" name="Line 34"/>
          <p:cNvSpPr/>
          <p:nvPr/>
        </p:nvSpPr>
        <p:spPr>
          <a:xfrm flipV="1">
            <a:off x="2267640" y="5292720"/>
            <a:ext cx="0" cy="152280"/>
          </a:xfrm>
          <a:prstGeom prst="line">
            <a:avLst/>
          </a:prstGeom>
          <a:ln w="26280">
            <a:solidFill>
              <a:srgbClr val="525b7e"/>
            </a:solidFill>
            <a:round/>
          </a:ln>
        </p:spPr>
      </p:sp>
      <p:sp>
        <p:nvSpPr>
          <p:cNvPr id="176" name="Line 35"/>
          <p:cNvSpPr/>
          <p:nvPr/>
        </p:nvSpPr>
        <p:spPr>
          <a:xfrm flipV="1">
            <a:off x="7308000" y="5246280"/>
            <a:ext cx="0" cy="152280"/>
          </a:xfrm>
          <a:prstGeom prst="line">
            <a:avLst/>
          </a:prstGeom>
          <a:ln w="26280">
            <a:solidFill>
              <a:srgbClr val="525b7e"/>
            </a:solidFill>
            <a:round/>
          </a:ln>
        </p:spPr>
      </p:sp>
      <p:sp>
        <p:nvSpPr>
          <p:cNvPr id="177" name="Line 36"/>
          <p:cNvSpPr/>
          <p:nvPr/>
        </p:nvSpPr>
        <p:spPr>
          <a:xfrm flipV="1">
            <a:off x="7380000" y="5246280"/>
            <a:ext cx="0" cy="152280"/>
          </a:xfrm>
          <a:prstGeom prst="line">
            <a:avLst/>
          </a:prstGeom>
          <a:ln w="26280">
            <a:solidFill>
              <a:srgbClr val="525b7e"/>
            </a:solidFill>
            <a:round/>
          </a:ln>
        </p:spPr>
      </p:sp>
      <p:sp>
        <p:nvSpPr>
          <p:cNvPr id="178" name="Line 37"/>
          <p:cNvSpPr/>
          <p:nvPr/>
        </p:nvSpPr>
        <p:spPr>
          <a:xfrm flipV="1">
            <a:off x="7452000" y="5246280"/>
            <a:ext cx="0" cy="152280"/>
          </a:xfrm>
          <a:prstGeom prst="line">
            <a:avLst/>
          </a:prstGeom>
          <a:ln w="26280">
            <a:solidFill>
              <a:srgbClr val="525b7e"/>
            </a:solidFill>
            <a:round/>
          </a:ln>
        </p:spPr>
      </p:sp>
      <p:sp>
        <p:nvSpPr>
          <p:cNvPr id="179" name="Line 38"/>
          <p:cNvSpPr/>
          <p:nvPr/>
        </p:nvSpPr>
        <p:spPr>
          <a:xfrm flipV="1">
            <a:off x="7524000" y="5247000"/>
            <a:ext cx="0" cy="152640"/>
          </a:xfrm>
          <a:prstGeom prst="line">
            <a:avLst/>
          </a:prstGeom>
          <a:ln w="26280">
            <a:solidFill>
              <a:srgbClr val="525b7e"/>
            </a:solidFill>
            <a:round/>
          </a:ln>
        </p:spPr>
      </p:sp>
      <p:sp>
        <p:nvSpPr>
          <p:cNvPr id="180" name="CustomShape 39"/>
          <p:cNvSpPr/>
          <p:nvPr/>
        </p:nvSpPr>
        <p:spPr>
          <a:xfrm>
            <a:off x="4149720" y="5355720"/>
            <a:ext cx="935640" cy="359640"/>
          </a:xfrm>
          <a:prstGeom prst="roundRect">
            <a:avLst>
              <a:gd fmla="val 16667" name="adj"/>
            </a:avLst>
          </a:prstGeom>
          <a:solidFill>
            <a:srgbClr val="d2da7a"/>
          </a:solidFill>
          <a:ln w="26280">
            <a:solidFill>
              <a:srgbClr val="9ba15a"/>
            </a:solidFill>
            <a:round/>
          </a:ln>
        </p:spPr>
        <p:txBody>
          <a:bodyPr anchor="ctr" bIns="45000" lIns="90000" rIns="90000" tIns="45000"/>
          <a:p>
            <a:pPr algn="ctr">
              <a:lnSpc>
                <a:spcPct val="100000"/>
              </a:lnSpc>
            </a:pPr>
            <a:r>
              <a:rPr lang="de-DE">
                <a:solidFill>
                  <a:srgbClr val="ffffff"/>
                </a:solidFill>
                <a:latin typeface="Calibri"/>
              </a:rPr>
              <a:t>1-64</a:t>
            </a:r>
            <a:endParaRPr/>
          </a:p>
        </p:txBody>
      </p:sp>
      <p:sp>
        <p:nvSpPr>
          <p:cNvPr id="181" name="CustomShape 40"/>
          <p:cNvSpPr/>
          <p:nvPr/>
        </p:nvSpPr>
        <p:spPr>
          <a:xfrm>
            <a:off x="2421720" y="5083920"/>
            <a:ext cx="5328360" cy="180720"/>
          </a:xfrm>
          <a:prstGeom prst="homePlate">
            <a:avLst>
              <a:gd fmla="val 50000" name="adj"/>
            </a:avLst>
          </a:prstGeom>
          <a:solidFill>
            <a:srgbClr val="9fb8cd"/>
          </a:solidFill>
          <a:ln w="26280">
            <a:solidFill>
              <a:srgbClr val="758897"/>
            </a:solidFill>
            <a:round/>
          </a:ln>
        </p:spPr>
      </p:sp>
      <p:sp>
        <p:nvSpPr>
          <p:cNvPr id="182" name="CustomShape 41"/>
          <p:cNvSpPr/>
          <p:nvPr/>
        </p:nvSpPr>
        <p:spPr>
          <a:xfrm>
            <a:off x="4157280" y="4941720"/>
            <a:ext cx="935640" cy="359640"/>
          </a:xfrm>
          <a:prstGeom prst="roundRect">
            <a:avLst>
              <a:gd fmla="val 16667" name="adj"/>
            </a:avLst>
          </a:prstGeom>
          <a:solidFill>
            <a:srgbClr val="d2da7a"/>
          </a:solidFill>
          <a:ln w="26280">
            <a:solidFill>
              <a:srgbClr val="9ba15a"/>
            </a:solidFill>
            <a:round/>
          </a:ln>
        </p:spPr>
        <p:txBody>
          <a:bodyPr anchor="ctr" bIns="45000" lIns="90000" rIns="90000" tIns="45000"/>
          <a:p>
            <a:pPr algn="ctr">
              <a:lnSpc>
                <a:spcPct val="100000"/>
              </a:lnSpc>
            </a:pPr>
            <a:r>
              <a:rPr lang="de-DE">
                <a:solidFill>
                  <a:srgbClr val="ffffff"/>
                </a:solidFill>
                <a:latin typeface="Calibri"/>
              </a:rPr>
              <a:t>1-64</a:t>
            </a:r>
            <a:endParaRPr/>
          </a:p>
        </p:txBody>
      </p:sp>
      <p:sp>
        <p:nvSpPr>
          <p:cNvPr id="183" name="CustomShape 42"/>
          <p:cNvSpPr/>
          <p:nvPr/>
        </p:nvSpPr>
        <p:spPr>
          <a:xfrm rot="5400000">
            <a:off x="2781720" y="1402920"/>
            <a:ext cx="263880" cy="2155680"/>
          </a:xfrm>
          <a:prstGeom prst="leftBrace">
            <a:avLst>
              <a:gd fmla="val 8333" name="adj1"/>
              <a:gd fmla="val 50627" name="adj2"/>
            </a:avLst>
          </a:prstGeom>
          <a:noFill/>
          <a:ln w="9360">
            <a:solidFill>
              <a:srgbClr val="727ca3"/>
            </a:solidFill>
            <a:round/>
          </a:ln>
        </p:spPr>
      </p:sp>
      <p:sp>
        <p:nvSpPr>
          <p:cNvPr id="184" name="CustomShape 43"/>
          <p:cNvSpPr/>
          <p:nvPr/>
        </p:nvSpPr>
        <p:spPr>
          <a:xfrm rot="5400000">
            <a:off x="6353640" y="1215720"/>
            <a:ext cx="263880" cy="2529720"/>
          </a:xfrm>
          <a:prstGeom prst="leftBrace">
            <a:avLst>
              <a:gd fmla="val 8333" name="adj1"/>
              <a:gd fmla="val 50627" name="adj2"/>
            </a:avLst>
          </a:prstGeom>
          <a:noFill/>
          <a:ln w="9360">
            <a:solidFill>
              <a:srgbClr val="727ca3"/>
            </a:solidFill>
            <a:round/>
          </a:ln>
        </p:spPr>
      </p:sp>
      <p:sp>
        <p:nvSpPr>
          <p:cNvPr id="185" name="CustomShape 44"/>
          <p:cNvSpPr/>
          <p:nvPr/>
        </p:nvSpPr>
        <p:spPr>
          <a:xfrm>
            <a:off x="5994360" y="2098440"/>
            <a:ext cx="981360" cy="364680"/>
          </a:xfrm>
          <a:prstGeom prst="rect">
            <a:avLst/>
          </a:prstGeom>
          <a:noFill/>
          <a:ln>
            <a:noFill/>
          </a:ln>
        </p:spPr>
        <p:txBody>
          <a:bodyPr bIns="45000" lIns="90000" rIns="90000" tIns="45000" wrap="none"/>
          <a:p>
            <a:pPr>
              <a:lnSpc>
                <a:spcPct val="100000"/>
              </a:lnSpc>
            </a:pPr>
            <a:r>
              <a:rPr lang="de-DE">
                <a:solidFill>
                  <a:srgbClr val="3e5d78"/>
                </a:solidFill>
                <a:latin typeface="Calibri"/>
              </a:rPr>
              <a:t>constant</a:t>
            </a:r>
            <a:endParaRPr/>
          </a:p>
        </p:txBody>
      </p:sp>
      <p:sp>
        <p:nvSpPr>
          <p:cNvPr id="186" name="CustomShape 45"/>
          <p:cNvSpPr/>
          <p:nvPr/>
        </p:nvSpPr>
        <p:spPr>
          <a:xfrm>
            <a:off x="2422800" y="2098440"/>
            <a:ext cx="981360" cy="364680"/>
          </a:xfrm>
          <a:prstGeom prst="rect">
            <a:avLst/>
          </a:prstGeom>
          <a:noFill/>
          <a:ln>
            <a:noFill/>
          </a:ln>
        </p:spPr>
        <p:txBody>
          <a:bodyPr bIns="45000" lIns="90000" rIns="90000" tIns="45000" wrap="none"/>
          <a:p>
            <a:pPr>
              <a:lnSpc>
                <a:spcPct val="100000"/>
              </a:lnSpc>
            </a:pPr>
            <a:r>
              <a:rPr lang="de-DE">
                <a:solidFill>
                  <a:srgbClr val="3e5d78"/>
                </a:solidFill>
                <a:latin typeface="Calibri"/>
              </a:rPr>
              <a:t>constant</a:t>
            </a:r>
            <a:endParaRPr/>
          </a:p>
        </p:txBody>
      </p:sp>
    </p:spTree>
  </p:cSld>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1">
                                  <p:stCondLst>
                                    <p:cond delay="0"/>
                                  </p:stCondLst>
                                  <p:childTnLst>
                                    <p:set>
                                      <p:cBhvr>
                                        <p:cTn dur="1" fill="hold" id="6">
                                          <p:stCondLst>
                                            <p:cond delay="0"/>
                                          </p:stCondLst>
                                        </p:cTn>
                                        <p:tgtEl>
                                          <p:spTgt spid="-1"/>
                                        </p:tgtEl>
                                        <p:attrNameLst>
                                          <p:attrName>style.visibility</p:attrName>
                                        </p:attrNameLst>
                                      </p:cBhvr>
                                      <p:to>
                                        <p:strVal val="visible"/>
                                      </p:to>
                                    </p:set>
                                  </p:childTnLst>
                                </p:cTn>
                              </p:par>
                            </p:childTnLst>
                          </p:cTn>
                        </p:par>
                      </p:childTnLst>
                    </p:cTn>
                  </p:par>
                  <p:par>
                    <p:cTn fill="hold" id="7">
                      <p:stCondLst>
                        <p:cond delay="indefinite"/>
                      </p:stCondLst>
                      <p:childTnLst>
                        <p:par>
                          <p:cTn fill="hold" id="8">
                            <p:stCondLst>
                              <p:cond delay="0"/>
                            </p:stCondLst>
                            <p:childTnLst>
                              <p:par>
                                <p:cTn fill="hold" id="9" nodeType="clickEffect" presetClass="entr" presetID="1">
                                  <p:stCondLst>
                                    <p:cond delay="0"/>
                                  </p:stCondLst>
                                  <p:childTnLst>
                                    <p:set>
                                      <p:cBhvr>
                                        <p:cTn dur="1" fill="hold" id="10">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TextShape 1"/>
          <p:cNvSpPr txBox="1"/>
          <p:nvPr/>
        </p:nvSpPr>
        <p:spPr>
          <a:xfrm>
            <a:off x="467640" y="274680"/>
            <a:ext cx="7609320" cy="1142640"/>
          </a:xfrm>
          <a:prstGeom prst="rect">
            <a:avLst/>
          </a:prstGeom>
        </p:spPr>
        <p:txBody>
          <a:bodyPr anchor="ctr"/>
          <a:p>
            <a:pPr>
              <a:lnSpc>
                <a:spcPct val="100000"/>
              </a:lnSpc>
            </a:pPr>
            <a:r>
              <a:rPr lang="de-DE" sz="4600">
                <a:solidFill>
                  <a:srgbClr val="464653"/>
                </a:solidFill>
                <a:latin typeface="Calibri"/>
              </a:rPr>
              <a:t>Technology - Basics</a:t>
            </a:r>
            <a:endParaRPr/>
          </a:p>
        </p:txBody>
      </p:sp>
      <p:sp>
        <p:nvSpPr>
          <p:cNvPr id="188" name="CustomShape 2"/>
          <p:cNvSpPr/>
          <p:nvPr/>
        </p:nvSpPr>
        <p:spPr>
          <a:xfrm>
            <a:off x="683640" y="1412640"/>
            <a:ext cx="7200360" cy="1430280"/>
          </a:xfrm>
          <a:prstGeom prst="rect">
            <a:avLst/>
          </a:prstGeom>
          <a:noFill/>
          <a:ln>
            <a:noFill/>
          </a:ln>
        </p:spPr>
        <p:txBody>
          <a:bodyPr bIns="45000" lIns="90000" rIns="90000" tIns="45000"/>
          <a:p>
            <a:pPr>
              <a:lnSpc>
                <a:spcPct val="100000"/>
              </a:lnSpc>
              <a:buFont typeface="Arial"/>
              <a:buChar char="•"/>
            </a:pPr>
            <a:r>
              <a:rPr lang="de-DE" sz="1400">
                <a:solidFill>
                  <a:srgbClr val="000000"/>
                </a:solidFill>
                <a:latin typeface="Calibri"/>
              </a:rPr>
              <a:t>1 to 20 of the oligos are mixed to generate diversity at one given position, for the neighbor as well 1 to 20 oligos are mixed. The two positions (or possibly three or four) are then connected by simple classical one-step ligation like a chain of pearls, giving maximum diversity because of long overhangs, maximum precision and no bias, because of identical overhangs.</a:t>
            </a:r>
            <a:endParaRPr/>
          </a:p>
          <a:p>
            <a:pPr>
              <a:lnSpc>
                <a:spcPct val="100000"/>
              </a:lnSpc>
            </a:pPr>
            <a:endParaRPr/>
          </a:p>
        </p:txBody>
      </p:sp>
      <p:sp>
        <p:nvSpPr>
          <p:cNvPr id="189" name="CustomShape 3"/>
          <p:cNvSpPr/>
          <p:nvPr/>
        </p:nvSpPr>
        <p:spPr>
          <a:xfrm>
            <a:off x="1907640" y="2997000"/>
            <a:ext cx="4896360" cy="1872000"/>
          </a:xfrm>
          <a:prstGeom prst="roundRect">
            <a:avLst>
              <a:gd fmla="val 16667" name="adj"/>
            </a:avLst>
          </a:prstGeom>
          <a:solidFill>
            <a:srgbClr val="ffffff"/>
          </a:solidFill>
          <a:ln w="76320">
            <a:solidFill>
              <a:srgbClr val="545b78"/>
            </a:solidFill>
            <a:round/>
          </a:ln>
        </p:spPr>
      </p:sp>
      <p:sp>
        <p:nvSpPr>
          <p:cNvPr id="190" name="CustomShape 4"/>
          <p:cNvSpPr/>
          <p:nvPr/>
        </p:nvSpPr>
        <p:spPr>
          <a:xfrm rot="5400000">
            <a:off x="2377440" y="2781000"/>
            <a:ext cx="500760" cy="431640"/>
          </a:xfrm>
          <a:prstGeom prst="hexagon">
            <a:avLst>
              <a:gd fmla="val 25000" name="adj"/>
              <a:gd fmla="val 115470" name="vf"/>
            </a:avLst>
          </a:prstGeom>
          <a:gradFill>
            <a:gsLst>
              <a:gs pos="0">
                <a:srgbClr val="576496"/>
              </a:gs>
              <a:gs pos="100000">
                <a:srgbClr val="717ba2"/>
              </a:gs>
            </a:gsLst>
            <a:path path="circle"/>
          </a:gradFill>
          <a:ln>
            <a:noFill/>
          </a:ln>
        </p:spPr>
      </p:sp>
      <p:sp>
        <p:nvSpPr>
          <p:cNvPr id="191" name="CustomShape 5"/>
          <p:cNvSpPr/>
          <p:nvPr/>
        </p:nvSpPr>
        <p:spPr>
          <a:xfrm rot="5400000">
            <a:off x="3529800" y="2781360"/>
            <a:ext cx="500760" cy="431640"/>
          </a:xfrm>
          <a:prstGeom prst="hexagon">
            <a:avLst>
              <a:gd fmla="val 25000" name="adj"/>
              <a:gd fmla="val 115470" name="vf"/>
            </a:avLst>
          </a:prstGeom>
          <a:gradFill>
            <a:gsLst>
              <a:gs pos="0">
                <a:srgbClr val="ac6a52"/>
              </a:gs>
              <a:gs pos="100000">
                <a:srgbClr val="b78371"/>
              </a:gs>
            </a:gsLst>
            <a:path path="circle"/>
          </a:gradFill>
          <a:ln>
            <a:noFill/>
          </a:ln>
        </p:spPr>
      </p:sp>
      <p:sp>
        <p:nvSpPr>
          <p:cNvPr id="192" name="CustomShape 6"/>
          <p:cNvSpPr/>
          <p:nvPr/>
        </p:nvSpPr>
        <p:spPr>
          <a:xfrm rot="5400000">
            <a:off x="4681800" y="2781000"/>
            <a:ext cx="500760" cy="431640"/>
          </a:xfrm>
          <a:prstGeom prst="hexagon">
            <a:avLst>
              <a:gd fmla="val 25000" name="adj"/>
              <a:gd fmla="val 115470" name="vf"/>
            </a:avLst>
          </a:prstGeom>
          <a:gradFill>
            <a:gsLst>
              <a:gs pos="0">
                <a:srgbClr val="c4cf54"/>
              </a:gs>
              <a:gs pos="100000">
                <a:srgbClr val="d1d979"/>
              </a:gs>
            </a:gsLst>
            <a:path path="circle"/>
          </a:gradFill>
          <a:ln>
            <a:noFill/>
          </a:ln>
        </p:spPr>
      </p:sp>
      <p:sp>
        <p:nvSpPr>
          <p:cNvPr id="193" name="CustomShape 7"/>
          <p:cNvSpPr/>
          <p:nvPr/>
        </p:nvSpPr>
        <p:spPr>
          <a:xfrm rot="5400000">
            <a:off x="5834160" y="2781000"/>
            <a:ext cx="500760" cy="431640"/>
          </a:xfrm>
          <a:prstGeom prst="hexagon">
            <a:avLst>
              <a:gd fmla="val 25000" name="adj"/>
              <a:gd fmla="val 115470" name="vf"/>
            </a:avLst>
          </a:prstGeom>
          <a:gradFill>
            <a:gsLst>
              <a:gs pos="0">
                <a:srgbClr val="f2c84c"/>
              </a:gs>
              <a:gs pos="100000">
                <a:srgbClr val="f9d979"/>
              </a:gs>
            </a:gsLst>
            <a:path path="circle"/>
          </a:gradFill>
          <a:ln>
            <a:noFill/>
          </a:ln>
        </p:spPr>
      </p:sp>
      <p:sp>
        <p:nvSpPr>
          <p:cNvPr id="194" name="CustomShape 8"/>
          <p:cNvSpPr/>
          <p:nvPr/>
        </p:nvSpPr>
        <p:spPr>
          <a:xfrm>
            <a:off x="1835640" y="2925000"/>
            <a:ext cx="287640" cy="215640"/>
          </a:xfrm>
          <a:prstGeom prst="rect">
            <a:avLst/>
          </a:prstGeom>
          <a:solidFill>
            <a:srgbClr val="ffffff"/>
          </a:solidFill>
          <a:ln w="26280">
            <a:solidFill>
              <a:srgbClr val="ffffff"/>
            </a:solidFill>
            <a:round/>
          </a:ln>
        </p:spPr>
      </p:sp>
      <p:sp>
        <p:nvSpPr>
          <p:cNvPr id="195" name="CustomShape 9"/>
          <p:cNvSpPr/>
          <p:nvPr/>
        </p:nvSpPr>
        <p:spPr>
          <a:xfrm flipH="1">
            <a:off x="3131280" y="2893680"/>
            <a:ext cx="175320" cy="207360"/>
          </a:xfrm>
          <a:prstGeom prst="rect">
            <a:avLst/>
          </a:prstGeom>
          <a:solidFill>
            <a:srgbClr val="ffffff"/>
          </a:solidFill>
          <a:ln w="26280">
            <a:solidFill>
              <a:srgbClr val="ffffff"/>
            </a:solidFill>
            <a:round/>
          </a:ln>
        </p:spPr>
      </p:sp>
      <p:sp>
        <p:nvSpPr>
          <p:cNvPr id="196" name="CustomShape 10"/>
          <p:cNvSpPr/>
          <p:nvPr/>
        </p:nvSpPr>
        <p:spPr>
          <a:xfrm flipH="1">
            <a:off x="4283280" y="2891880"/>
            <a:ext cx="175320" cy="207360"/>
          </a:xfrm>
          <a:prstGeom prst="rect">
            <a:avLst/>
          </a:prstGeom>
          <a:solidFill>
            <a:srgbClr val="ffffff"/>
          </a:solidFill>
          <a:ln w="26280">
            <a:solidFill>
              <a:srgbClr val="ffffff"/>
            </a:solidFill>
            <a:round/>
          </a:ln>
        </p:spPr>
      </p:sp>
      <p:sp>
        <p:nvSpPr>
          <p:cNvPr id="197" name="CustomShape 11"/>
          <p:cNvSpPr/>
          <p:nvPr/>
        </p:nvSpPr>
        <p:spPr>
          <a:xfrm flipH="1">
            <a:off x="5435280" y="2893680"/>
            <a:ext cx="175320" cy="207360"/>
          </a:xfrm>
          <a:prstGeom prst="rect">
            <a:avLst/>
          </a:prstGeom>
          <a:solidFill>
            <a:srgbClr val="ffffff"/>
          </a:solidFill>
          <a:ln w="26280">
            <a:solidFill>
              <a:srgbClr val="ffffff"/>
            </a:solidFill>
            <a:round/>
          </a:ln>
        </p:spPr>
      </p:sp>
      <p:sp>
        <p:nvSpPr>
          <p:cNvPr id="198" name="CustomShape 12"/>
          <p:cNvSpPr/>
          <p:nvPr/>
        </p:nvSpPr>
        <p:spPr>
          <a:xfrm flipH="1">
            <a:off x="6627600" y="2995920"/>
            <a:ext cx="247320" cy="207360"/>
          </a:xfrm>
          <a:prstGeom prst="rect">
            <a:avLst/>
          </a:prstGeom>
          <a:solidFill>
            <a:srgbClr val="ffffff"/>
          </a:solidFill>
          <a:ln w="26280">
            <a:solidFill>
              <a:srgbClr val="ffffff"/>
            </a:solidFill>
            <a:round/>
          </a:ln>
        </p:spPr>
      </p:sp>
      <p:sp>
        <p:nvSpPr>
          <p:cNvPr id="199" name="CustomShape 13"/>
          <p:cNvSpPr/>
          <p:nvPr/>
        </p:nvSpPr>
        <p:spPr>
          <a:xfrm>
            <a:off x="1727640" y="2660040"/>
            <a:ext cx="359640" cy="372600"/>
          </a:xfrm>
          <a:prstGeom prst="mathMultiply">
            <a:avLst>
              <a:gd fmla="val 23520" name="adj1"/>
            </a:avLst>
          </a:prstGeom>
          <a:gradFill>
            <a:gsLst>
              <a:gs pos="0">
                <a:srgbClr val="f2c84c"/>
              </a:gs>
              <a:gs pos="100000">
                <a:srgbClr val="f9d979"/>
              </a:gs>
            </a:gsLst>
            <a:path path="circle"/>
          </a:gradFill>
          <a:ln w="9360">
            <a:solidFill>
              <a:srgbClr val="fada7a"/>
            </a:solidFill>
            <a:round/>
          </a:ln>
        </p:spPr>
      </p:sp>
      <p:sp>
        <p:nvSpPr>
          <p:cNvPr id="200" name="CustomShape 14"/>
          <p:cNvSpPr/>
          <p:nvPr/>
        </p:nvSpPr>
        <p:spPr>
          <a:xfrm>
            <a:off x="3032280" y="2473560"/>
            <a:ext cx="359640" cy="372600"/>
          </a:xfrm>
          <a:prstGeom prst="mathMultiply">
            <a:avLst>
              <a:gd fmla="val 23520" name="adj1"/>
            </a:avLst>
          </a:prstGeom>
          <a:gradFill>
            <a:gsLst>
              <a:gs pos="0">
                <a:srgbClr val="f2c84c"/>
              </a:gs>
              <a:gs pos="100000">
                <a:srgbClr val="f9d979"/>
              </a:gs>
            </a:gsLst>
            <a:path path="circle"/>
          </a:gradFill>
          <a:ln w="9360">
            <a:solidFill>
              <a:srgbClr val="fada7a"/>
            </a:solidFill>
            <a:round/>
          </a:ln>
        </p:spPr>
      </p:sp>
      <p:sp>
        <p:nvSpPr>
          <p:cNvPr id="201" name="CustomShape 15"/>
          <p:cNvSpPr/>
          <p:nvPr/>
        </p:nvSpPr>
        <p:spPr>
          <a:xfrm>
            <a:off x="4176000" y="2520720"/>
            <a:ext cx="359640" cy="372600"/>
          </a:xfrm>
          <a:prstGeom prst="mathMultiply">
            <a:avLst>
              <a:gd fmla="val 23520" name="adj1"/>
            </a:avLst>
          </a:prstGeom>
          <a:gradFill>
            <a:gsLst>
              <a:gs pos="0">
                <a:srgbClr val="f2c84c"/>
              </a:gs>
              <a:gs pos="100000">
                <a:srgbClr val="f9d979"/>
              </a:gs>
            </a:gsLst>
            <a:path path="circle"/>
          </a:gradFill>
          <a:ln w="9360">
            <a:solidFill>
              <a:srgbClr val="fada7a"/>
            </a:solidFill>
            <a:round/>
          </a:ln>
        </p:spPr>
      </p:sp>
      <p:sp>
        <p:nvSpPr>
          <p:cNvPr id="202" name="CustomShape 16"/>
          <p:cNvSpPr/>
          <p:nvPr/>
        </p:nvSpPr>
        <p:spPr>
          <a:xfrm>
            <a:off x="5256000" y="2520720"/>
            <a:ext cx="359640" cy="372600"/>
          </a:xfrm>
          <a:prstGeom prst="mathMultiply">
            <a:avLst>
              <a:gd fmla="val 23520" name="adj1"/>
            </a:avLst>
          </a:prstGeom>
          <a:gradFill>
            <a:gsLst>
              <a:gs pos="0">
                <a:srgbClr val="f2c84c"/>
              </a:gs>
              <a:gs pos="100000">
                <a:srgbClr val="f9d979"/>
              </a:gs>
            </a:gsLst>
            <a:path path="circle"/>
          </a:gradFill>
          <a:ln w="9360">
            <a:solidFill>
              <a:srgbClr val="fada7a"/>
            </a:solidFill>
            <a:round/>
          </a:ln>
        </p:spPr>
      </p:sp>
      <p:sp>
        <p:nvSpPr>
          <p:cNvPr id="203" name="CustomShape 17"/>
          <p:cNvSpPr/>
          <p:nvPr/>
        </p:nvSpPr>
        <p:spPr>
          <a:xfrm>
            <a:off x="6572160" y="2609640"/>
            <a:ext cx="359640" cy="372600"/>
          </a:xfrm>
          <a:prstGeom prst="mathMultiply">
            <a:avLst>
              <a:gd fmla="val 23520" name="adj1"/>
            </a:avLst>
          </a:prstGeom>
          <a:gradFill>
            <a:gsLst>
              <a:gs pos="0">
                <a:srgbClr val="f2c84c"/>
              </a:gs>
              <a:gs pos="100000">
                <a:srgbClr val="f9d979"/>
              </a:gs>
            </a:gsLst>
            <a:path path="circle"/>
          </a:gradFill>
          <a:ln w="9360">
            <a:solidFill>
              <a:srgbClr val="fada7a"/>
            </a:solidFill>
            <a:round/>
          </a:ln>
        </p:spPr>
      </p:sp>
    </p:spTree>
  </p:cSld>
  <p:timing>
    <p:tnLst>
      <p:par>
        <p:cTn dur="indefinite" id="11" nodeType="tmRoot" restart="never">
          <p:childTnLst>
            <p:seq>
              <p:cTn dur="indefinite" id="12" nodeType="mainSeq">
                <p:childTnLst>
                  <p:par>
                    <p:cTn fill="hold" id="13">
                      <p:stCondLst>
                        <p:cond delay="indefinite"/>
                      </p:stCondLst>
                      <p:childTnLst>
                        <p:par>
                          <p:cTn fill="hold" id="14">
                            <p:stCondLst>
                              <p:cond delay="0"/>
                            </p:stCondLst>
                            <p:childTnLst>
                              <p:par>
                                <p:cTn fill="hold" id="15" nodeType="clickEffect" presetClass="entr" presetID="1">
                                  <p:stCondLst>
                                    <p:cond delay="0"/>
                                  </p:stCondLst>
                                  <p:childTnLst>
                                    <p:set>
                                      <p:cBhvr>
                                        <p:cTn dur="1" fill="hold" id="16">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4" name="CustomShape 1"/>
          <p:cNvSpPr/>
          <p:nvPr/>
        </p:nvSpPr>
        <p:spPr>
          <a:xfrm>
            <a:off x="683640" y="1412640"/>
            <a:ext cx="7200360" cy="1978920"/>
          </a:xfrm>
          <a:prstGeom prst="rect">
            <a:avLst/>
          </a:prstGeom>
          <a:noFill/>
          <a:ln>
            <a:noFill/>
          </a:ln>
        </p:spPr>
        <p:txBody>
          <a:bodyPr bIns="45000" lIns="90000" rIns="90000" tIns="45000"/>
          <a:p>
            <a:pPr>
              <a:lnSpc>
                <a:spcPct val="100000"/>
              </a:lnSpc>
              <a:buFont typeface="Arial"/>
              <a:buChar char="•"/>
            </a:pPr>
            <a:r>
              <a:rPr lang="de-DE" sz="1400">
                <a:solidFill>
                  <a:srgbClr val="000000"/>
                </a:solidFill>
                <a:latin typeface="Calibri"/>
              </a:rPr>
              <a:t>Variable positions are still spearated by constant regions from oligos</a:t>
            </a:r>
            <a:endParaRPr/>
          </a:p>
          <a:p>
            <a:pPr>
              <a:lnSpc>
                <a:spcPct val="100000"/>
              </a:lnSpc>
              <a:buFont typeface="Arial"/>
              <a:buChar char="•"/>
            </a:pPr>
            <a:r>
              <a:rPr lang="de-DE" sz="1400">
                <a:solidFill>
                  <a:srgbClr val="000000"/>
                </a:solidFill>
                <a:latin typeface="Calibri"/>
              </a:rPr>
              <a:t>These are removed by sequential restriction-ligation with Typ II S enzymes. A reaction with only one molecule involved is much faster and more efficient than bimolecular ligations. Other methods of spacer removal are possible.</a:t>
            </a:r>
            <a:endParaRPr/>
          </a:p>
          <a:p>
            <a:pPr>
              <a:lnSpc>
                <a:spcPct val="100000"/>
              </a:lnSpc>
              <a:buFont typeface="Arial"/>
              <a:buChar char="•"/>
            </a:pPr>
            <a:r>
              <a:rPr lang="de-DE" sz="1400">
                <a:solidFill>
                  <a:srgbClr val="000000"/>
                </a:solidFill>
                <a:latin typeface="Calibri"/>
              </a:rPr>
              <a:t>The sequential removal is necessary to keep the order and length of the variable region.</a:t>
            </a:r>
            <a:endParaRPr/>
          </a:p>
          <a:p>
            <a:pPr>
              <a:lnSpc>
                <a:spcPct val="100000"/>
              </a:lnSpc>
            </a:pPr>
            <a:endParaRPr/>
          </a:p>
          <a:p>
            <a:pPr>
              <a:lnSpc>
                <a:spcPct val="100000"/>
              </a:lnSpc>
            </a:pPr>
            <a:endParaRPr/>
          </a:p>
          <a:p>
            <a:pPr>
              <a:lnSpc>
                <a:spcPct val="100000"/>
              </a:lnSpc>
            </a:pPr>
            <a:endParaRPr/>
          </a:p>
        </p:txBody>
      </p:sp>
      <p:sp>
        <p:nvSpPr>
          <p:cNvPr id="205" name="CustomShape 2"/>
          <p:cNvSpPr/>
          <p:nvPr/>
        </p:nvSpPr>
        <p:spPr>
          <a:xfrm>
            <a:off x="1907640" y="3573000"/>
            <a:ext cx="4896360" cy="1872000"/>
          </a:xfrm>
          <a:prstGeom prst="roundRect">
            <a:avLst>
              <a:gd fmla="val 16667" name="adj"/>
            </a:avLst>
          </a:prstGeom>
          <a:solidFill>
            <a:srgbClr val="ffffff"/>
          </a:solidFill>
          <a:ln w="76320">
            <a:solidFill>
              <a:srgbClr val="545b78"/>
            </a:solidFill>
            <a:round/>
          </a:ln>
        </p:spPr>
      </p:sp>
      <p:sp>
        <p:nvSpPr>
          <p:cNvPr id="206" name="CustomShape 3"/>
          <p:cNvSpPr/>
          <p:nvPr/>
        </p:nvSpPr>
        <p:spPr>
          <a:xfrm rot="5400000">
            <a:off x="2305440" y="3357000"/>
            <a:ext cx="500760" cy="431640"/>
          </a:xfrm>
          <a:prstGeom prst="hexagon">
            <a:avLst>
              <a:gd fmla="val 25000" name="adj"/>
              <a:gd fmla="val 115470" name="vf"/>
            </a:avLst>
          </a:prstGeom>
          <a:gradFill>
            <a:gsLst>
              <a:gs pos="0">
                <a:srgbClr val="576496"/>
              </a:gs>
              <a:gs pos="100000">
                <a:srgbClr val="717ba2"/>
              </a:gs>
            </a:gsLst>
            <a:path path="circle"/>
          </a:gradFill>
          <a:ln>
            <a:noFill/>
          </a:ln>
        </p:spPr>
      </p:sp>
      <p:sp>
        <p:nvSpPr>
          <p:cNvPr id="207" name="CustomShape 4"/>
          <p:cNvSpPr/>
          <p:nvPr/>
        </p:nvSpPr>
        <p:spPr>
          <a:xfrm rot="5400000">
            <a:off x="3457800" y="3357360"/>
            <a:ext cx="500760" cy="431640"/>
          </a:xfrm>
          <a:prstGeom prst="hexagon">
            <a:avLst>
              <a:gd fmla="val 25000" name="adj"/>
              <a:gd fmla="val 115470" name="vf"/>
            </a:avLst>
          </a:prstGeom>
          <a:gradFill>
            <a:gsLst>
              <a:gs pos="0">
                <a:srgbClr val="ac6a52"/>
              </a:gs>
              <a:gs pos="100000">
                <a:srgbClr val="b78371"/>
              </a:gs>
            </a:gsLst>
            <a:path path="circle"/>
          </a:gradFill>
          <a:ln>
            <a:noFill/>
          </a:ln>
        </p:spPr>
      </p:sp>
      <p:sp>
        <p:nvSpPr>
          <p:cNvPr id="208" name="CustomShape 5"/>
          <p:cNvSpPr/>
          <p:nvPr/>
        </p:nvSpPr>
        <p:spPr>
          <a:xfrm rot="5400000">
            <a:off x="4681800" y="3357000"/>
            <a:ext cx="500760" cy="431640"/>
          </a:xfrm>
          <a:prstGeom prst="hexagon">
            <a:avLst>
              <a:gd fmla="val 25000" name="adj"/>
              <a:gd fmla="val 115470" name="vf"/>
            </a:avLst>
          </a:prstGeom>
          <a:gradFill>
            <a:gsLst>
              <a:gs pos="0">
                <a:srgbClr val="c4cf54"/>
              </a:gs>
              <a:gs pos="100000">
                <a:srgbClr val="d1d979"/>
              </a:gs>
            </a:gsLst>
            <a:path path="circle"/>
          </a:gradFill>
          <a:ln>
            <a:noFill/>
          </a:ln>
        </p:spPr>
      </p:sp>
      <p:sp>
        <p:nvSpPr>
          <p:cNvPr id="209" name="CustomShape 6"/>
          <p:cNvSpPr/>
          <p:nvPr/>
        </p:nvSpPr>
        <p:spPr>
          <a:xfrm rot="5400000">
            <a:off x="5834160" y="3357000"/>
            <a:ext cx="500760" cy="431640"/>
          </a:xfrm>
          <a:prstGeom prst="hexagon">
            <a:avLst>
              <a:gd fmla="val 25000" name="adj"/>
              <a:gd fmla="val 115470" name="vf"/>
            </a:avLst>
          </a:prstGeom>
          <a:gradFill>
            <a:gsLst>
              <a:gs pos="0">
                <a:srgbClr val="f2c84c"/>
              </a:gs>
              <a:gs pos="100000">
                <a:srgbClr val="f9d979"/>
              </a:gs>
            </a:gsLst>
            <a:path path="circle"/>
          </a:gradFill>
          <a:ln>
            <a:noFill/>
          </a:ln>
        </p:spPr>
      </p:sp>
      <p:sp>
        <p:nvSpPr>
          <p:cNvPr id="210" name="CustomShape 7"/>
          <p:cNvSpPr/>
          <p:nvPr/>
        </p:nvSpPr>
        <p:spPr>
          <a:xfrm>
            <a:off x="2650320" y="2990880"/>
            <a:ext cx="287640" cy="503640"/>
          </a:xfrm>
          <a:prstGeom prst="lightningBolt">
            <a:avLst/>
          </a:prstGeom>
          <a:solidFill>
            <a:srgbClr val="fada7a"/>
          </a:solidFill>
          <a:ln w="26280">
            <a:solidFill>
              <a:srgbClr val="b8a15a"/>
            </a:solidFill>
            <a:round/>
          </a:ln>
        </p:spPr>
      </p:sp>
      <p:sp>
        <p:nvSpPr>
          <p:cNvPr id="211" name="CustomShape 8"/>
          <p:cNvSpPr/>
          <p:nvPr/>
        </p:nvSpPr>
        <p:spPr>
          <a:xfrm rot="10800000">
            <a:off x="3348360" y="3638520"/>
            <a:ext cx="287640" cy="503640"/>
          </a:xfrm>
          <a:prstGeom prst="lightningBolt">
            <a:avLst/>
          </a:prstGeom>
          <a:solidFill>
            <a:srgbClr val="fada7a"/>
          </a:solidFill>
          <a:ln w="26280">
            <a:solidFill>
              <a:srgbClr val="b8a15a"/>
            </a:solidFill>
            <a:round/>
          </a:ln>
        </p:spPr>
      </p:sp>
      <p:sp>
        <p:nvSpPr>
          <p:cNvPr id="212" name="CustomShape 9"/>
          <p:cNvSpPr/>
          <p:nvPr/>
        </p:nvSpPr>
        <p:spPr>
          <a:xfrm>
            <a:off x="3780000" y="2990880"/>
            <a:ext cx="287640" cy="503640"/>
          </a:xfrm>
          <a:prstGeom prst="lightningBolt">
            <a:avLst/>
          </a:prstGeom>
          <a:solidFill>
            <a:srgbClr val="d2da7a"/>
          </a:solidFill>
          <a:ln w="26280">
            <a:solidFill>
              <a:srgbClr val="9ba15a"/>
            </a:solidFill>
            <a:round/>
          </a:ln>
        </p:spPr>
      </p:sp>
      <p:sp>
        <p:nvSpPr>
          <p:cNvPr id="213" name="CustomShape 10"/>
          <p:cNvSpPr/>
          <p:nvPr/>
        </p:nvSpPr>
        <p:spPr>
          <a:xfrm rot="10800000">
            <a:off x="4572360" y="3638520"/>
            <a:ext cx="287640" cy="503640"/>
          </a:xfrm>
          <a:prstGeom prst="lightningBolt">
            <a:avLst/>
          </a:prstGeom>
          <a:solidFill>
            <a:srgbClr val="d2da7a"/>
          </a:solidFill>
          <a:ln w="26280">
            <a:solidFill>
              <a:srgbClr val="9ba15a"/>
            </a:solidFill>
            <a:round/>
          </a:ln>
        </p:spPr>
      </p:sp>
      <p:sp>
        <p:nvSpPr>
          <p:cNvPr id="214" name="CustomShape 11"/>
          <p:cNvSpPr/>
          <p:nvPr/>
        </p:nvSpPr>
        <p:spPr>
          <a:xfrm>
            <a:off x="5000040" y="2990880"/>
            <a:ext cx="287640" cy="503640"/>
          </a:xfrm>
          <a:prstGeom prst="lightningBolt">
            <a:avLst/>
          </a:prstGeom>
          <a:solidFill>
            <a:srgbClr val="727ca3"/>
          </a:solidFill>
          <a:ln w="26280">
            <a:solidFill>
              <a:srgbClr val="545b78"/>
            </a:solidFill>
            <a:round/>
          </a:ln>
        </p:spPr>
      </p:sp>
      <p:sp>
        <p:nvSpPr>
          <p:cNvPr id="215" name="CustomShape 12"/>
          <p:cNvSpPr/>
          <p:nvPr/>
        </p:nvSpPr>
        <p:spPr>
          <a:xfrm rot="10800000">
            <a:off x="5724360" y="3638520"/>
            <a:ext cx="287640" cy="503640"/>
          </a:xfrm>
          <a:prstGeom prst="lightningBolt">
            <a:avLst/>
          </a:prstGeom>
          <a:solidFill>
            <a:srgbClr val="727ca3"/>
          </a:solidFill>
          <a:ln w="26280">
            <a:solidFill>
              <a:srgbClr val="545b78"/>
            </a:solidFill>
            <a:round/>
          </a:ln>
        </p:spPr>
      </p:sp>
      <p:sp>
        <p:nvSpPr>
          <p:cNvPr id="216" name="CustomShape 13"/>
          <p:cNvSpPr/>
          <p:nvPr/>
        </p:nvSpPr>
        <p:spPr>
          <a:xfrm>
            <a:off x="827640" y="426960"/>
            <a:ext cx="7609320" cy="1142640"/>
          </a:xfrm>
          <a:prstGeom prst="rect">
            <a:avLst/>
          </a:prstGeom>
          <a:noFill/>
          <a:ln>
            <a:noFill/>
          </a:ln>
        </p:spPr>
        <p:txBody>
          <a:bodyPr anchor="ctr"/>
          <a:p>
            <a:pPr>
              <a:lnSpc>
                <a:spcPct val="100000"/>
              </a:lnSpc>
            </a:pPr>
            <a:r>
              <a:rPr lang="de-DE" sz="4600">
                <a:solidFill>
                  <a:srgbClr val="464653"/>
                </a:solidFill>
                <a:latin typeface="Calibri"/>
              </a:rPr>
              <a:t>Technology - Basics</a:t>
            </a:r>
            <a:endParaRPr/>
          </a:p>
        </p:txBody>
      </p:sp>
    </p:spTree>
  </p:cSld>
  <p:timing>
    <p:tnLst>
      <p:par>
        <p:cTn dur="indefinite" id="17" nodeType="tmRoot" restart="never">
          <p:childTnLst>
            <p:seq>
              <p:cTn dur="indefinite" id="18" nodeType="mainSeq">
                <p:childTnLst>
                  <p:par>
                    <p:cTn fill="hold" id="19">
                      <p:stCondLst>
                        <p:cond delay="indefinite"/>
                      </p:stCondLst>
                      <p:childTnLst>
                        <p:par>
                          <p:cTn fill="hold" id="20">
                            <p:stCondLst>
                              <p:cond delay="0"/>
                            </p:stCondLst>
                            <p:childTnLst>
                              <p:par>
                                <p:cTn fill="hold" id="21" nodeType="clickEffect" presetClass="entr" presetID="1">
                                  <p:stCondLst>
                                    <p:cond delay="0"/>
                                  </p:stCondLst>
                                  <p:childTnLst>
                                    <p:set>
                                      <p:cBhvr>
                                        <p:cTn dur="1" fill="hold" id="22">
                                          <p:stCondLst>
                                            <p:cond delay="0"/>
                                          </p:stCondLst>
                                        </p:cTn>
                                        <p:tgtEl>
                                          <p:spTgt spid="-1"/>
                                        </p:tgtEl>
                                        <p:attrNameLst>
                                          <p:attrName>style.visibility</p:attrName>
                                        </p:attrNameLst>
                                      </p:cBhvr>
                                      <p:to>
                                        <p:strVal val="visible"/>
                                      </p:to>
                                    </p:se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1">
                                  <p:stCondLst>
                                    <p:cond delay="0"/>
                                  </p:stCondLst>
                                  <p:childTnLst>
                                    <p:set>
                                      <p:cBhvr>
                                        <p:cTn dur="1" fill="hold" id="26">
                                          <p:stCondLst>
                                            <p:cond delay="0"/>
                                          </p:stCondLst>
                                        </p:cTn>
                                        <p:tgtEl>
                                          <p:spTgt spid="-1"/>
                                        </p:tgtEl>
                                        <p:attrNameLst>
                                          <p:attrName>style.visibility</p:attrName>
                                        </p:attrNameLst>
                                      </p:cBhvr>
                                      <p:to>
                                        <p:strVal val="visible"/>
                                      </p:to>
                                    </p:se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1">
                                  <p:stCondLst>
                                    <p:cond delay="0"/>
                                  </p:stCondLst>
                                  <p:childTnLst>
                                    <p:set>
                                      <p:cBhvr>
                                        <p:cTn dur="1" fill="hold" id="30">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7" name="CustomShape 1"/>
          <p:cNvSpPr/>
          <p:nvPr/>
        </p:nvSpPr>
        <p:spPr>
          <a:xfrm>
            <a:off x="683640" y="1412640"/>
            <a:ext cx="7200360" cy="1461960"/>
          </a:xfrm>
          <a:prstGeom prst="rect">
            <a:avLst/>
          </a:prstGeom>
          <a:noFill/>
          <a:ln>
            <a:noFill/>
          </a:ln>
        </p:spPr>
        <p:txBody>
          <a:bodyPr bIns="45000" lIns="90000" rIns="90000" tIns="45000"/>
          <a:p>
            <a:pPr>
              <a:lnSpc>
                <a:spcPct val="100000"/>
              </a:lnSpc>
              <a:buFont typeface="Arial"/>
              <a:buChar char="•"/>
            </a:pPr>
            <a:r>
              <a:rPr lang="de-DE">
                <a:solidFill>
                  <a:srgbClr val="000000"/>
                </a:solidFill>
                <a:latin typeface="Calibri"/>
              </a:rPr>
              <a:t>Variable stretches of 2,3 or 4 positions can be generated easily. They are in a circular vector, may be cloned, stored, reused or immediately processed further</a:t>
            </a:r>
            <a:endParaRPr/>
          </a:p>
          <a:p>
            <a:pPr>
              <a:lnSpc>
                <a:spcPct val="100000"/>
              </a:lnSpc>
            </a:pPr>
            <a:endParaRPr/>
          </a:p>
          <a:p>
            <a:pPr>
              <a:lnSpc>
                <a:spcPct val="100000"/>
              </a:lnSpc>
            </a:pPr>
            <a:endParaRPr/>
          </a:p>
        </p:txBody>
      </p:sp>
      <p:sp>
        <p:nvSpPr>
          <p:cNvPr id="218" name="CustomShape 2"/>
          <p:cNvSpPr/>
          <p:nvPr/>
        </p:nvSpPr>
        <p:spPr>
          <a:xfrm>
            <a:off x="1907640" y="2997000"/>
            <a:ext cx="4896360" cy="1872000"/>
          </a:xfrm>
          <a:prstGeom prst="roundRect">
            <a:avLst>
              <a:gd fmla="val 16667" name="adj"/>
            </a:avLst>
          </a:prstGeom>
          <a:solidFill>
            <a:srgbClr val="ffffff"/>
          </a:solidFill>
          <a:ln w="76320">
            <a:solidFill>
              <a:srgbClr val="545b78"/>
            </a:solidFill>
            <a:round/>
          </a:ln>
        </p:spPr>
      </p:sp>
      <p:sp>
        <p:nvSpPr>
          <p:cNvPr id="219" name="CustomShape 3"/>
          <p:cNvSpPr/>
          <p:nvPr/>
        </p:nvSpPr>
        <p:spPr>
          <a:xfrm rot="5400000">
            <a:off x="3313800" y="2781000"/>
            <a:ext cx="500760" cy="431640"/>
          </a:xfrm>
          <a:prstGeom prst="hexagon">
            <a:avLst>
              <a:gd fmla="val 25000" name="adj"/>
              <a:gd fmla="val 115470" name="vf"/>
            </a:avLst>
          </a:prstGeom>
          <a:gradFill>
            <a:gsLst>
              <a:gs pos="0">
                <a:srgbClr val="576496"/>
              </a:gs>
              <a:gs pos="100000">
                <a:srgbClr val="717ba2"/>
              </a:gs>
            </a:gsLst>
            <a:path path="circle"/>
          </a:gradFill>
          <a:ln>
            <a:noFill/>
          </a:ln>
        </p:spPr>
      </p:sp>
      <p:sp>
        <p:nvSpPr>
          <p:cNvPr id="220" name="CustomShape 4"/>
          <p:cNvSpPr/>
          <p:nvPr/>
        </p:nvSpPr>
        <p:spPr>
          <a:xfrm rot="5400000">
            <a:off x="3817800" y="2781360"/>
            <a:ext cx="500760" cy="431640"/>
          </a:xfrm>
          <a:prstGeom prst="hexagon">
            <a:avLst>
              <a:gd fmla="val 25000" name="adj"/>
              <a:gd fmla="val 115470" name="vf"/>
            </a:avLst>
          </a:prstGeom>
          <a:gradFill>
            <a:gsLst>
              <a:gs pos="0">
                <a:srgbClr val="ac6a52"/>
              </a:gs>
              <a:gs pos="100000">
                <a:srgbClr val="b78371"/>
              </a:gs>
            </a:gsLst>
            <a:path path="circle"/>
          </a:gradFill>
          <a:ln>
            <a:noFill/>
          </a:ln>
        </p:spPr>
      </p:sp>
      <p:sp>
        <p:nvSpPr>
          <p:cNvPr id="221" name="CustomShape 5"/>
          <p:cNvSpPr/>
          <p:nvPr/>
        </p:nvSpPr>
        <p:spPr>
          <a:xfrm rot="5400000">
            <a:off x="4321800" y="2781000"/>
            <a:ext cx="500760" cy="431640"/>
          </a:xfrm>
          <a:prstGeom prst="hexagon">
            <a:avLst>
              <a:gd fmla="val 25000" name="adj"/>
              <a:gd fmla="val 115470" name="vf"/>
            </a:avLst>
          </a:prstGeom>
          <a:gradFill>
            <a:gsLst>
              <a:gs pos="0">
                <a:srgbClr val="c4cf54"/>
              </a:gs>
              <a:gs pos="100000">
                <a:srgbClr val="d1d979"/>
              </a:gs>
            </a:gsLst>
            <a:path path="circle"/>
          </a:gradFill>
          <a:ln>
            <a:noFill/>
          </a:ln>
        </p:spPr>
      </p:sp>
      <p:sp>
        <p:nvSpPr>
          <p:cNvPr id="222" name="CustomShape 6"/>
          <p:cNvSpPr/>
          <p:nvPr/>
        </p:nvSpPr>
        <p:spPr>
          <a:xfrm rot="5400000">
            <a:off x="4825800" y="2781000"/>
            <a:ext cx="500760" cy="431640"/>
          </a:xfrm>
          <a:prstGeom prst="hexagon">
            <a:avLst>
              <a:gd fmla="val 25000" name="adj"/>
              <a:gd fmla="val 115470" name="vf"/>
            </a:avLst>
          </a:prstGeom>
          <a:gradFill>
            <a:gsLst>
              <a:gs pos="0">
                <a:srgbClr val="f2c84c"/>
              </a:gs>
              <a:gs pos="100000">
                <a:srgbClr val="f9d979"/>
              </a:gs>
            </a:gsLst>
            <a:path path="circle"/>
          </a:gradFill>
          <a:ln>
            <a:noFill/>
          </a:ln>
        </p:spPr>
      </p:sp>
      <p:sp>
        <p:nvSpPr>
          <p:cNvPr id="223" name="CustomShape 7"/>
          <p:cNvSpPr/>
          <p:nvPr/>
        </p:nvSpPr>
        <p:spPr>
          <a:xfrm>
            <a:off x="827640" y="426960"/>
            <a:ext cx="7609320" cy="1142640"/>
          </a:xfrm>
          <a:prstGeom prst="rect">
            <a:avLst/>
          </a:prstGeom>
          <a:noFill/>
          <a:ln>
            <a:noFill/>
          </a:ln>
        </p:spPr>
        <p:txBody>
          <a:bodyPr anchor="ctr"/>
          <a:p>
            <a:pPr>
              <a:lnSpc>
                <a:spcPct val="100000"/>
              </a:lnSpc>
            </a:pPr>
            <a:r>
              <a:rPr lang="de-DE" sz="4600">
                <a:solidFill>
                  <a:srgbClr val="464653"/>
                </a:solidFill>
                <a:latin typeface="Calibri"/>
              </a:rPr>
              <a:t>Technology - Basics</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4" name="CustomShape 1"/>
          <p:cNvSpPr/>
          <p:nvPr/>
        </p:nvSpPr>
        <p:spPr>
          <a:xfrm>
            <a:off x="683640" y="1412640"/>
            <a:ext cx="7344360" cy="1278360"/>
          </a:xfrm>
          <a:prstGeom prst="rect">
            <a:avLst/>
          </a:prstGeom>
          <a:noFill/>
          <a:ln>
            <a:noFill/>
          </a:ln>
        </p:spPr>
        <p:txBody>
          <a:bodyPr bIns="45000" lIns="90000" rIns="90000" tIns="45000"/>
          <a:p>
            <a:pPr>
              <a:lnSpc>
                <a:spcPct val="100000"/>
              </a:lnSpc>
              <a:buFont typeface="Arial"/>
              <a:buChar char="•"/>
            </a:pPr>
            <a:r>
              <a:rPr lang="de-DE" sz="1400">
                <a:solidFill>
                  <a:srgbClr val="000000"/>
                </a:solidFill>
                <a:latin typeface="Calibri"/>
              </a:rPr>
              <a:t>Two blocks may be combined by using (or introducing by PCR) suitable new restriction sites. Using different backbones allows for further cloning of intermediate products, applying selective pressure on product formation or again immediate processing.</a:t>
            </a:r>
            <a:endParaRPr/>
          </a:p>
          <a:p>
            <a:pPr>
              <a:lnSpc>
                <a:spcPct val="100000"/>
              </a:lnSpc>
            </a:pPr>
            <a:endParaRPr/>
          </a:p>
          <a:p>
            <a:pPr>
              <a:lnSpc>
                <a:spcPct val="100000"/>
              </a:lnSpc>
            </a:pPr>
            <a:endParaRPr/>
          </a:p>
        </p:txBody>
      </p:sp>
      <p:sp>
        <p:nvSpPr>
          <p:cNvPr id="225" name="CustomShape 2"/>
          <p:cNvSpPr/>
          <p:nvPr/>
        </p:nvSpPr>
        <p:spPr>
          <a:xfrm>
            <a:off x="1619640" y="2786760"/>
            <a:ext cx="2448000" cy="713880"/>
          </a:xfrm>
          <a:prstGeom prst="roundRect">
            <a:avLst>
              <a:gd fmla="val 16667" name="adj"/>
            </a:avLst>
          </a:prstGeom>
          <a:solidFill>
            <a:srgbClr val="ffffff"/>
          </a:solidFill>
          <a:ln w="76320">
            <a:solidFill>
              <a:srgbClr val="545b78"/>
            </a:solidFill>
            <a:round/>
          </a:ln>
        </p:spPr>
      </p:sp>
      <p:sp>
        <p:nvSpPr>
          <p:cNvPr id="226" name="CustomShape 3"/>
          <p:cNvSpPr/>
          <p:nvPr/>
        </p:nvSpPr>
        <p:spPr>
          <a:xfrm rot="5400000">
            <a:off x="2215440" y="26791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27" name="CustomShape 4"/>
          <p:cNvSpPr/>
          <p:nvPr/>
        </p:nvSpPr>
        <p:spPr>
          <a:xfrm rot="5400000">
            <a:off x="2466720" y="26787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28" name="CustomShape 5"/>
          <p:cNvSpPr/>
          <p:nvPr/>
        </p:nvSpPr>
        <p:spPr>
          <a:xfrm rot="5400000">
            <a:off x="2719080" y="267876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29" name="CustomShape 6"/>
          <p:cNvSpPr/>
          <p:nvPr/>
        </p:nvSpPr>
        <p:spPr>
          <a:xfrm rot="5400000">
            <a:off x="2972880" y="26791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30" name="CustomShape 7"/>
          <p:cNvSpPr/>
          <p:nvPr/>
        </p:nvSpPr>
        <p:spPr>
          <a:xfrm>
            <a:off x="5364000" y="2814480"/>
            <a:ext cx="2448000" cy="686160"/>
          </a:xfrm>
          <a:prstGeom prst="roundRect">
            <a:avLst>
              <a:gd fmla="val 16667" name="adj"/>
            </a:avLst>
          </a:prstGeom>
          <a:solidFill>
            <a:srgbClr val="ffffff"/>
          </a:solidFill>
          <a:ln w="76320">
            <a:solidFill>
              <a:srgbClr val="7d8525"/>
            </a:solidFill>
            <a:round/>
          </a:ln>
        </p:spPr>
      </p:sp>
      <p:sp>
        <p:nvSpPr>
          <p:cNvPr id="231" name="CustomShape 8"/>
          <p:cNvSpPr/>
          <p:nvPr/>
        </p:nvSpPr>
        <p:spPr>
          <a:xfrm rot="5400000">
            <a:off x="6859440" y="27064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32" name="CustomShape 9"/>
          <p:cNvSpPr/>
          <p:nvPr/>
        </p:nvSpPr>
        <p:spPr>
          <a:xfrm rot="5400000">
            <a:off x="6303240" y="27064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33" name="CustomShape 10"/>
          <p:cNvSpPr/>
          <p:nvPr/>
        </p:nvSpPr>
        <p:spPr>
          <a:xfrm rot="5400000">
            <a:off x="6023880" y="27068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34" name="CustomShape 11"/>
          <p:cNvSpPr/>
          <p:nvPr/>
        </p:nvSpPr>
        <p:spPr>
          <a:xfrm rot="5400000">
            <a:off x="6573240" y="27068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35" name="CustomShape 12"/>
          <p:cNvSpPr/>
          <p:nvPr/>
        </p:nvSpPr>
        <p:spPr>
          <a:xfrm rot="10800000">
            <a:off x="6590520" y="3626640"/>
            <a:ext cx="287640" cy="503640"/>
          </a:xfrm>
          <a:prstGeom prst="lightningBolt">
            <a:avLst/>
          </a:prstGeom>
          <a:solidFill>
            <a:srgbClr val="9fb8cd"/>
          </a:solidFill>
          <a:ln w="26280">
            <a:solidFill>
              <a:srgbClr val="758897"/>
            </a:solidFill>
            <a:round/>
          </a:ln>
        </p:spPr>
      </p:sp>
      <p:sp>
        <p:nvSpPr>
          <p:cNvPr id="236" name="CustomShape 13"/>
          <p:cNvSpPr/>
          <p:nvPr/>
        </p:nvSpPr>
        <p:spPr>
          <a:xfrm>
            <a:off x="5607360" y="2205000"/>
            <a:ext cx="287640" cy="503640"/>
          </a:xfrm>
          <a:prstGeom prst="lightningBolt">
            <a:avLst/>
          </a:prstGeom>
          <a:solidFill>
            <a:srgbClr val="fada7a"/>
          </a:solidFill>
          <a:ln w="26280">
            <a:solidFill>
              <a:srgbClr val="b8a15a"/>
            </a:solidFill>
            <a:round/>
          </a:ln>
        </p:spPr>
      </p:sp>
      <p:sp>
        <p:nvSpPr>
          <p:cNvPr id="237" name="CustomShape 14"/>
          <p:cNvSpPr/>
          <p:nvPr/>
        </p:nvSpPr>
        <p:spPr>
          <a:xfrm rot="10800000">
            <a:off x="2844360" y="3590640"/>
            <a:ext cx="287640" cy="503640"/>
          </a:xfrm>
          <a:prstGeom prst="lightningBolt">
            <a:avLst/>
          </a:prstGeom>
          <a:solidFill>
            <a:srgbClr val="9fb8cd"/>
          </a:solidFill>
          <a:ln w="26280">
            <a:solidFill>
              <a:srgbClr val="758897"/>
            </a:solidFill>
            <a:round/>
          </a:ln>
        </p:spPr>
      </p:sp>
      <p:sp>
        <p:nvSpPr>
          <p:cNvPr id="238" name="CustomShape 15"/>
          <p:cNvSpPr/>
          <p:nvPr/>
        </p:nvSpPr>
        <p:spPr>
          <a:xfrm>
            <a:off x="3292560" y="4868640"/>
            <a:ext cx="2931480" cy="935640"/>
          </a:xfrm>
          <a:prstGeom prst="roundRect">
            <a:avLst>
              <a:gd fmla="val 16667" name="adj"/>
            </a:avLst>
          </a:prstGeom>
          <a:solidFill>
            <a:srgbClr val="ffffff"/>
          </a:solidFill>
          <a:ln w="76320">
            <a:solidFill>
              <a:srgbClr val="633f32"/>
            </a:solidFill>
            <a:round/>
          </a:ln>
        </p:spPr>
      </p:sp>
      <p:sp>
        <p:nvSpPr>
          <p:cNvPr id="239" name="CustomShape 16"/>
          <p:cNvSpPr/>
          <p:nvPr/>
        </p:nvSpPr>
        <p:spPr>
          <a:xfrm rot="5400000">
            <a:off x="3670560" y="476064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40" name="CustomShape 17"/>
          <p:cNvSpPr/>
          <p:nvPr/>
        </p:nvSpPr>
        <p:spPr>
          <a:xfrm rot="5400000">
            <a:off x="3921840" y="47602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41" name="CustomShape 18"/>
          <p:cNvSpPr/>
          <p:nvPr/>
        </p:nvSpPr>
        <p:spPr>
          <a:xfrm rot="5400000">
            <a:off x="4173840" y="47602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42" name="CustomShape 19"/>
          <p:cNvSpPr/>
          <p:nvPr/>
        </p:nvSpPr>
        <p:spPr>
          <a:xfrm rot="5400000">
            <a:off x="4428000" y="47606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43" name="CustomShape 20"/>
          <p:cNvSpPr/>
          <p:nvPr/>
        </p:nvSpPr>
        <p:spPr>
          <a:xfrm rot="5400000">
            <a:off x="5532120" y="47692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44" name="CustomShape 21"/>
          <p:cNvSpPr/>
          <p:nvPr/>
        </p:nvSpPr>
        <p:spPr>
          <a:xfrm rot="5400000">
            <a:off x="4976280" y="47692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45" name="CustomShape 22"/>
          <p:cNvSpPr/>
          <p:nvPr/>
        </p:nvSpPr>
        <p:spPr>
          <a:xfrm rot="5400000">
            <a:off x="4696560" y="4769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46" name="CustomShape 23"/>
          <p:cNvSpPr/>
          <p:nvPr/>
        </p:nvSpPr>
        <p:spPr>
          <a:xfrm rot="5400000">
            <a:off x="5245920" y="47696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47" name="CustomShape 24"/>
          <p:cNvSpPr/>
          <p:nvPr/>
        </p:nvSpPr>
        <p:spPr>
          <a:xfrm rot="10800000">
            <a:off x="4305240" y="3384720"/>
            <a:ext cx="855720" cy="558360"/>
          </a:xfrm>
          <a:prstGeom prst="leftRightUpArrow">
            <a:avLst>
              <a:gd fmla="val 25000" name="adj1"/>
              <a:gd fmla="val 25000" name="adj2"/>
              <a:gd fmla="val 25000" name="adj3"/>
            </a:avLst>
          </a:prstGeom>
          <a:solidFill>
            <a:srgbClr val="8e736a"/>
          </a:solidFill>
          <a:ln w="26280">
            <a:solidFill>
              <a:srgbClr val="69554e"/>
            </a:solidFill>
            <a:round/>
          </a:ln>
        </p:spPr>
      </p:sp>
      <p:sp>
        <p:nvSpPr>
          <p:cNvPr id="248" name="CustomShape 25"/>
          <p:cNvSpPr/>
          <p:nvPr/>
        </p:nvSpPr>
        <p:spPr>
          <a:xfrm>
            <a:off x="3292560" y="2709000"/>
            <a:ext cx="861840" cy="880920"/>
          </a:xfrm>
          <a:prstGeom prst="rect">
            <a:avLst/>
          </a:prstGeom>
          <a:solidFill>
            <a:srgbClr val="ffffff"/>
          </a:solidFill>
          <a:ln w="26280">
            <a:solidFill>
              <a:srgbClr val="ffffff"/>
            </a:solidFill>
            <a:round/>
          </a:ln>
        </p:spPr>
      </p:sp>
      <p:sp>
        <p:nvSpPr>
          <p:cNvPr id="249" name="CustomShape 26"/>
          <p:cNvSpPr/>
          <p:nvPr/>
        </p:nvSpPr>
        <p:spPr>
          <a:xfrm>
            <a:off x="2915640" y="3157560"/>
            <a:ext cx="771120" cy="415080"/>
          </a:xfrm>
          <a:prstGeom prst="rect">
            <a:avLst/>
          </a:prstGeom>
          <a:solidFill>
            <a:srgbClr val="ffffff"/>
          </a:solidFill>
          <a:ln w="26280">
            <a:solidFill>
              <a:srgbClr val="ffffff"/>
            </a:solidFill>
            <a:round/>
          </a:ln>
        </p:spPr>
      </p:sp>
      <p:sp>
        <p:nvSpPr>
          <p:cNvPr id="250" name="CustomShape 27"/>
          <p:cNvSpPr/>
          <p:nvPr/>
        </p:nvSpPr>
        <p:spPr>
          <a:xfrm>
            <a:off x="3080160" y="2205000"/>
            <a:ext cx="287640" cy="503640"/>
          </a:xfrm>
          <a:prstGeom prst="lightningBolt">
            <a:avLst/>
          </a:prstGeom>
          <a:solidFill>
            <a:srgbClr val="fada7a"/>
          </a:solidFill>
          <a:ln w="26280">
            <a:solidFill>
              <a:srgbClr val="b8a15a"/>
            </a:solidFill>
            <a:round/>
          </a:ln>
        </p:spPr>
      </p:sp>
      <p:sp>
        <p:nvSpPr>
          <p:cNvPr id="251" name="CustomShape 28"/>
          <p:cNvSpPr/>
          <p:nvPr/>
        </p:nvSpPr>
        <p:spPr>
          <a:xfrm>
            <a:off x="5205960" y="2745000"/>
            <a:ext cx="802080" cy="880920"/>
          </a:xfrm>
          <a:prstGeom prst="rect">
            <a:avLst/>
          </a:prstGeom>
          <a:solidFill>
            <a:srgbClr val="ffffff"/>
          </a:solidFill>
          <a:ln w="26280">
            <a:solidFill>
              <a:srgbClr val="ffffff"/>
            </a:solidFill>
            <a:round/>
          </a:ln>
        </p:spPr>
      </p:sp>
      <p:sp>
        <p:nvSpPr>
          <p:cNvPr id="252" name="CustomShape 29"/>
          <p:cNvSpPr/>
          <p:nvPr/>
        </p:nvSpPr>
        <p:spPr>
          <a:xfrm>
            <a:off x="5767920" y="3211200"/>
            <a:ext cx="771120" cy="415080"/>
          </a:xfrm>
          <a:prstGeom prst="rect">
            <a:avLst/>
          </a:prstGeom>
          <a:solidFill>
            <a:srgbClr val="ffffff"/>
          </a:solidFill>
          <a:ln w="26280">
            <a:solidFill>
              <a:srgbClr val="ffffff"/>
            </a:solidFill>
            <a:round/>
          </a:ln>
        </p:spPr>
      </p:sp>
      <p:sp>
        <p:nvSpPr>
          <p:cNvPr id="253" name="CustomShape 30"/>
          <p:cNvSpPr/>
          <p:nvPr/>
        </p:nvSpPr>
        <p:spPr>
          <a:xfrm>
            <a:off x="827640" y="426960"/>
            <a:ext cx="7609320" cy="1142640"/>
          </a:xfrm>
          <a:prstGeom prst="rect">
            <a:avLst/>
          </a:prstGeom>
          <a:noFill/>
          <a:ln>
            <a:noFill/>
          </a:ln>
        </p:spPr>
        <p:txBody>
          <a:bodyPr anchor="ctr"/>
          <a:p>
            <a:pPr>
              <a:lnSpc>
                <a:spcPct val="100000"/>
              </a:lnSpc>
            </a:pPr>
            <a:r>
              <a:rPr lang="de-DE" sz="4600">
                <a:solidFill>
                  <a:srgbClr val="464653"/>
                </a:solidFill>
                <a:latin typeface="Calibri"/>
              </a:rPr>
              <a:t>Technology - Basics</a:t>
            </a:r>
            <a:endParaRPr/>
          </a:p>
        </p:txBody>
      </p:sp>
    </p:spTree>
  </p:cSld>
  <p:timing>
    <p:tnLst>
      <p:par>
        <p:cTn dur="indefinite" id="31" nodeType="tmRoot" restart="never">
          <p:childTnLst>
            <p:seq>
              <p:cTn dur="indefinite" id="32" nodeType="mainSeq">
                <p:childTnLst>
                  <p:par>
                    <p:cTn fill="hold" id="33">
                      <p:stCondLst>
                        <p:cond delay="indefinite"/>
                      </p:stCondLst>
                      <p:childTnLst>
                        <p:par>
                          <p:cTn fill="hold" id="34">
                            <p:stCondLst>
                              <p:cond delay="0"/>
                            </p:stCondLst>
                            <p:childTnLst>
                              <p:par>
                                <p:cTn fill="hold" id="35" nodeType="clickEffect" presetClass="entr" presetID="1">
                                  <p:stCondLst>
                                    <p:cond delay="0"/>
                                  </p:stCondLst>
                                  <p:childTnLst>
                                    <p:set>
                                      <p:cBhvr>
                                        <p:cTn dur="1" fill="hold" id="36">
                                          <p:stCondLst>
                                            <p:cond delay="0"/>
                                          </p:stCondLst>
                                        </p:cTn>
                                        <p:tgtEl>
                                          <p:spTgt spid="-1"/>
                                        </p:tgtEl>
                                        <p:attrNameLst>
                                          <p:attrName>style.visibility</p:attrName>
                                        </p:attrNameLst>
                                      </p:cBhvr>
                                      <p:to>
                                        <p:strVal val="visible"/>
                                      </p:to>
                                    </p:set>
                                  </p:childTnLst>
                                </p:cTn>
                              </p:par>
                            </p:childTnLst>
                          </p:cTn>
                        </p:par>
                      </p:childTnLst>
                    </p:cTn>
                  </p:par>
                  <p:par>
                    <p:cTn fill="hold" id="37">
                      <p:stCondLst>
                        <p:cond delay="indefinite"/>
                      </p:stCondLst>
                      <p:childTnLst>
                        <p:par>
                          <p:cTn fill="hold" id="38">
                            <p:stCondLst>
                              <p:cond delay="0"/>
                            </p:stCondLst>
                            <p:childTnLst>
                              <p:par>
                                <p:cTn fill="hold" id="39" nodeType="clickEffect" presetClass="entr" presetID="1">
                                  <p:stCondLst>
                                    <p:cond delay="0"/>
                                  </p:stCondLst>
                                  <p:childTnLst>
                                    <p:set>
                                      <p:cBhvr>
                                        <p:cTn dur="1" fill="hold" id="40">
                                          <p:stCondLst>
                                            <p:cond delay="0"/>
                                          </p:stCondLst>
                                        </p:cTn>
                                        <p:tgtEl>
                                          <p:spTgt spid="-1"/>
                                        </p:tgtEl>
                                        <p:attrNameLst>
                                          <p:attrName>style.visibility</p:attrName>
                                        </p:attrNameLst>
                                      </p:cBhvr>
                                      <p:to>
                                        <p:strVal val="visible"/>
                                      </p:to>
                                    </p:set>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1">
                                  <p:stCondLst>
                                    <p:cond delay="0"/>
                                  </p:stCondLst>
                                  <p:childTnLst>
                                    <p:set>
                                      <p:cBhvr>
                                        <p:cTn dur="1" fill="hold" id="44">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4" name="TextShape 1"/>
          <p:cNvSpPr txBox="1"/>
          <p:nvPr/>
        </p:nvSpPr>
        <p:spPr>
          <a:xfrm>
            <a:off x="467640" y="274680"/>
            <a:ext cx="7609320" cy="1142640"/>
          </a:xfrm>
          <a:prstGeom prst="rect">
            <a:avLst/>
          </a:prstGeom>
        </p:spPr>
        <p:txBody>
          <a:bodyPr anchor="ctr"/>
          <a:p>
            <a:pPr>
              <a:lnSpc>
                <a:spcPct val="100000"/>
              </a:lnSpc>
            </a:pPr>
            <a:r>
              <a:rPr lang="de-DE" sz="4600">
                <a:solidFill>
                  <a:srgbClr val="464653"/>
                </a:solidFill>
                <a:latin typeface="Calibri"/>
              </a:rPr>
              <a:t>Design variants possible</a:t>
            </a:r>
            <a:endParaRPr/>
          </a:p>
        </p:txBody>
      </p:sp>
      <p:sp>
        <p:nvSpPr>
          <p:cNvPr id="255" name="CustomShape 2"/>
          <p:cNvSpPr/>
          <p:nvPr/>
        </p:nvSpPr>
        <p:spPr>
          <a:xfrm>
            <a:off x="763920" y="1581840"/>
            <a:ext cx="2151000" cy="756360"/>
          </a:xfrm>
          <a:prstGeom prst="rect">
            <a:avLst/>
          </a:prstGeom>
          <a:solidFill>
            <a:srgbClr val="dde9ec"/>
          </a:solidFill>
          <a:ln w="19080">
            <a:solidFill>
              <a:srgbClr val="dde9ec"/>
            </a:solidFill>
            <a:round/>
          </a:ln>
        </p:spPr>
        <p:txBody>
          <a:bodyPr anchor="ctr" bIns="396000" lIns="72000" rIns="72000" tIns="396000"/>
          <a:p>
            <a:pPr>
              <a:lnSpc>
                <a:spcPct val="100000"/>
              </a:lnSpc>
            </a:pPr>
            <a:r>
              <a:rPr lang="de-DE" sz="1600">
                <a:solidFill>
                  <a:srgbClr val="000000"/>
                </a:solidFill>
                <a:latin typeface="Calibri"/>
              </a:rPr>
              <a:t>singles</a:t>
            </a:r>
            <a:endParaRPr/>
          </a:p>
        </p:txBody>
      </p:sp>
      <p:sp>
        <p:nvSpPr>
          <p:cNvPr id="256" name="CustomShape 3"/>
          <p:cNvSpPr/>
          <p:nvPr/>
        </p:nvSpPr>
        <p:spPr>
          <a:xfrm rot="5400000">
            <a:off x="3475080" y="1852920"/>
            <a:ext cx="250200" cy="215640"/>
          </a:xfrm>
          <a:prstGeom prst="hexagon">
            <a:avLst>
              <a:gd fmla="val 25000" name="adj"/>
              <a:gd fmla="val 115470" name="vf"/>
            </a:avLst>
          </a:prstGeom>
          <a:solidFill>
            <a:srgbClr val="ffffff"/>
          </a:solidFill>
          <a:ln w="26280">
            <a:solidFill>
              <a:srgbClr val="727ca3"/>
            </a:solidFill>
            <a:round/>
          </a:ln>
        </p:spPr>
      </p:sp>
      <p:sp>
        <p:nvSpPr>
          <p:cNvPr id="257" name="CustomShape 4"/>
          <p:cNvSpPr/>
          <p:nvPr/>
        </p:nvSpPr>
        <p:spPr>
          <a:xfrm rot="5400000">
            <a:off x="3691080" y="1851480"/>
            <a:ext cx="250200" cy="215640"/>
          </a:xfrm>
          <a:prstGeom prst="hexagon">
            <a:avLst>
              <a:gd fmla="val 25000" name="adj"/>
              <a:gd fmla="val 115470" name="vf"/>
            </a:avLst>
          </a:prstGeom>
          <a:solidFill>
            <a:srgbClr val="ffffff"/>
          </a:solidFill>
          <a:ln w="26280">
            <a:solidFill>
              <a:srgbClr val="727ca3"/>
            </a:solidFill>
            <a:round/>
          </a:ln>
        </p:spPr>
      </p:sp>
      <p:sp>
        <p:nvSpPr>
          <p:cNvPr id="258" name="CustomShape 5"/>
          <p:cNvSpPr/>
          <p:nvPr/>
        </p:nvSpPr>
        <p:spPr>
          <a:xfrm rot="5400000">
            <a:off x="3907080" y="1852920"/>
            <a:ext cx="250200" cy="215640"/>
          </a:xfrm>
          <a:prstGeom prst="hexagon">
            <a:avLst>
              <a:gd fmla="val 25000" name="adj"/>
              <a:gd fmla="val 115470" name="vf"/>
            </a:avLst>
          </a:prstGeom>
          <a:solidFill>
            <a:srgbClr val="ffffff"/>
          </a:solidFill>
          <a:ln w="26280">
            <a:solidFill>
              <a:srgbClr val="727ca3"/>
            </a:solidFill>
            <a:round/>
          </a:ln>
        </p:spPr>
      </p:sp>
      <p:sp>
        <p:nvSpPr>
          <p:cNvPr id="259" name="CustomShape 6"/>
          <p:cNvSpPr/>
          <p:nvPr/>
        </p:nvSpPr>
        <p:spPr>
          <a:xfrm rot="5400000">
            <a:off x="4123080" y="1851480"/>
            <a:ext cx="250200" cy="215640"/>
          </a:xfrm>
          <a:prstGeom prst="hexagon">
            <a:avLst>
              <a:gd fmla="val 25000" name="adj"/>
              <a:gd fmla="val 115470" name="vf"/>
            </a:avLst>
          </a:prstGeom>
          <a:solidFill>
            <a:srgbClr val="ffffff"/>
          </a:solidFill>
          <a:ln w="26280">
            <a:solidFill>
              <a:srgbClr val="727ca3"/>
            </a:solidFill>
            <a:round/>
          </a:ln>
        </p:spPr>
      </p:sp>
      <p:sp>
        <p:nvSpPr>
          <p:cNvPr id="260" name="CustomShape 7"/>
          <p:cNvSpPr/>
          <p:nvPr/>
        </p:nvSpPr>
        <p:spPr>
          <a:xfrm rot="5400000">
            <a:off x="4339080" y="1852920"/>
            <a:ext cx="250200" cy="215640"/>
          </a:xfrm>
          <a:prstGeom prst="hexagon">
            <a:avLst>
              <a:gd fmla="val 25000" name="adj"/>
              <a:gd fmla="val 115470" name="vf"/>
            </a:avLst>
          </a:prstGeom>
          <a:solidFill>
            <a:srgbClr val="ffffff"/>
          </a:solidFill>
          <a:ln w="26280">
            <a:solidFill>
              <a:srgbClr val="727ca3"/>
            </a:solidFill>
            <a:round/>
          </a:ln>
        </p:spPr>
      </p:sp>
      <p:sp>
        <p:nvSpPr>
          <p:cNvPr id="261" name="CustomShape 8"/>
          <p:cNvSpPr/>
          <p:nvPr/>
        </p:nvSpPr>
        <p:spPr>
          <a:xfrm rot="5400000">
            <a:off x="4555080" y="1851480"/>
            <a:ext cx="250200" cy="215640"/>
          </a:xfrm>
          <a:prstGeom prst="hexagon">
            <a:avLst>
              <a:gd fmla="val 25000" name="adj"/>
              <a:gd fmla="val 115470" name="vf"/>
            </a:avLst>
          </a:prstGeom>
          <a:solidFill>
            <a:srgbClr val="ffffff"/>
          </a:solidFill>
          <a:ln w="26280">
            <a:solidFill>
              <a:srgbClr val="727ca3"/>
            </a:solidFill>
            <a:round/>
          </a:ln>
        </p:spPr>
      </p:sp>
      <p:sp>
        <p:nvSpPr>
          <p:cNvPr id="262" name="CustomShape 9"/>
          <p:cNvSpPr/>
          <p:nvPr/>
        </p:nvSpPr>
        <p:spPr>
          <a:xfrm rot="5400000">
            <a:off x="4771080" y="1852920"/>
            <a:ext cx="250200" cy="215640"/>
          </a:xfrm>
          <a:prstGeom prst="hexagon">
            <a:avLst>
              <a:gd fmla="val 25000" name="adj"/>
              <a:gd fmla="val 115470" name="vf"/>
            </a:avLst>
          </a:prstGeom>
          <a:solidFill>
            <a:srgbClr val="ffffff"/>
          </a:solidFill>
          <a:ln w="26280">
            <a:solidFill>
              <a:srgbClr val="727ca3"/>
            </a:solidFill>
            <a:round/>
          </a:ln>
        </p:spPr>
      </p:sp>
      <p:sp>
        <p:nvSpPr>
          <p:cNvPr id="263" name="CustomShape 10"/>
          <p:cNvSpPr/>
          <p:nvPr/>
        </p:nvSpPr>
        <p:spPr>
          <a:xfrm rot="5400000">
            <a:off x="4987080" y="1851480"/>
            <a:ext cx="250200" cy="215640"/>
          </a:xfrm>
          <a:prstGeom prst="hexagon">
            <a:avLst>
              <a:gd fmla="val 25000" name="adj"/>
              <a:gd fmla="val 115470" name="vf"/>
            </a:avLst>
          </a:prstGeom>
          <a:solidFill>
            <a:srgbClr val="ffffff"/>
          </a:solidFill>
          <a:ln w="26280">
            <a:solidFill>
              <a:srgbClr val="727ca3"/>
            </a:solidFill>
            <a:round/>
          </a:ln>
        </p:spPr>
      </p:sp>
      <p:sp>
        <p:nvSpPr>
          <p:cNvPr id="264" name="CustomShape 11"/>
          <p:cNvSpPr/>
          <p:nvPr/>
        </p:nvSpPr>
        <p:spPr>
          <a:xfrm rot="5400000">
            <a:off x="5203080" y="1852920"/>
            <a:ext cx="250200" cy="215640"/>
          </a:xfrm>
          <a:prstGeom prst="hexagon">
            <a:avLst>
              <a:gd fmla="val 25000" name="adj"/>
              <a:gd fmla="val 115470" name="vf"/>
            </a:avLst>
          </a:prstGeom>
          <a:solidFill>
            <a:srgbClr val="ffffff"/>
          </a:solidFill>
          <a:ln w="26280">
            <a:solidFill>
              <a:srgbClr val="727ca3"/>
            </a:solidFill>
            <a:round/>
          </a:ln>
        </p:spPr>
      </p:sp>
      <p:sp>
        <p:nvSpPr>
          <p:cNvPr id="265" name="CustomShape 12"/>
          <p:cNvSpPr/>
          <p:nvPr/>
        </p:nvSpPr>
        <p:spPr>
          <a:xfrm rot="5400000">
            <a:off x="5419080" y="1851480"/>
            <a:ext cx="250200" cy="215640"/>
          </a:xfrm>
          <a:prstGeom prst="hexagon">
            <a:avLst>
              <a:gd fmla="val 25000" name="adj"/>
              <a:gd fmla="val 115470" name="vf"/>
            </a:avLst>
          </a:prstGeom>
          <a:solidFill>
            <a:srgbClr val="ffffff"/>
          </a:solidFill>
          <a:ln w="26280">
            <a:solidFill>
              <a:srgbClr val="727ca3"/>
            </a:solidFill>
            <a:round/>
          </a:ln>
        </p:spPr>
      </p:sp>
      <p:sp>
        <p:nvSpPr>
          <p:cNvPr id="266" name="CustomShape 13"/>
          <p:cNvSpPr/>
          <p:nvPr/>
        </p:nvSpPr>
        <p:spPr>
          <a:xfrm rot="5400000">
            <a:off x="5635080" y="1852920"/>
            <a:ext cx="250200" cy="215640"/>
          </a:xfrm>
          <a:prstGeom prst="hexagon">
            <a:avLst>
              <a:gd fmla="val 25000" name="adj"/>
              <a:gd fmla="val 115470" name="vf"/>
            </a:avLst>
          </a:prstGeom>
          <a:solidFill>
            <a:srgbClr val="ffffff"/>
          </a:solidFill>
          <a:ln w="26280">
            <a:solidFill>
              <a:srgbClr val="727ca3"/>
            </a:solidFill>
            <a:round/>
          </a:ln>
        </p:spPr>
      </p:sp>
      <p:sp>
        <p:nvSpPr>
          <p:cNvPr id="267" name="CustomShape 14"/>
          <p:cNvSpPr/>
          <p:nvPr/>
        </p:nvSpPr>
        <p:spPr>
          <a:xfrm rot="5400000">
            <a:off x="5851080" y="1851480"/>
            <a:ext cx="250200" cy="215640"/>
          </a:xfrm>
          <a:prstGeom prst="hexagon">
            <a:avLst>
              <a:gd fmla="val 25000" name="adj"/>
              <a:gd fmla="val 115470" name="vf"/>
            </a:avLst>
          </a:prstGeom>
          <a:solidFill>
            <a:srgbClr val="ffffff"/>
          </a:solidFill>
          <a:ln w="26280">
            <a:solidFill>
              <a:srgbClr val="727ca3"/>
            </a:solidFill>
            <a:round/>
          </a:ln>
        </p:spPr>
      </p:sp>
      <p:sp>
        <p:nvSpPr>
          <p:cNvPr id="268" name="CustomShape 15"/>
          <p:cNvSpPr/>
          <p:nvPr/>
        </p:nvSpPr>
        <p:spPr>
          <a:xfrm rot="5400000">
            <a:off x="6067440" y="1852920"/>
            <a:ext cx="250200" cy="215640"/>
          </a:xfrm>
          <a:prstGeom prst="hexagon">
            <a:avLst>
              <a:gd fmla="val 25000" name="adj"/>
              <a:gd fmla="val 115470" name="vf"/>
            </a:avLst>
          </a:prstGeom>
          <a:solidFill>
            <a:srgbClr val="ffffff"/>
          </a:solidFill>
          <a:ln w="26280">
            <a:solidFill>
              <a:srgbClr val="727ca3"/>
            </a:solidFill>
            <a:round/>
          </a:ln>
        </p:spPr>
      </p:sp>
      <p:sp>
        <p:nvSpPr>
          <p:cNvPr id="269" name="CustomShape 16"/>
          <p:cNvSpPr/>
          <p:nvPr/>
        </p:nvSpPr>
        <p:spPr>
          <a:xfrm rot="5400000">
            <a:off x="6283440" y="1851480"/>
            <a:ext cx="250200" cy="215640"/>
          </a:xfrm>
          <a:prstGeom prst="hexagon">
            <a:avLst>
              <a:gd fmla="val 25000" name="adj"/>
              <a:gd fmla="val 115470" name="vf"/>
            </a:avLst>
          </a:prstGeom>
          <a:solidFill>
            <a:srgbClr val="ffffff"/>
          </a:solidFill>
          <a:ln w="26280">
            <a:solidFill>
              <a:srgbClr val="727ca3"/>
            </a:solidFill>
            <a:round/>
          </a:ln>
        </p:spPr>
      </p:sp>
      <p:sp>
        <p:nvSpPr>
          <p:cNvPr id="270" name="CustomShape 17"/>
          <p:cNvSpPr/>
          <p:nvPr/>
        </p:nvSpPr>
        <p:spPr>
          <a:xfrm rot="5400000">
            <a:off x="6499440" y="1852920"/>
            <a:ext cx="250200" cy="215640"/>
          </a:xfrm>
          <a:prstGeom prst="hexagon">
            <a:avLst>
              <a:gd fmla="val 25000" name="adj"/>
              <a:gd fmla="val 115470" name="vf"/>
            </a:avLst>
          </a:prstGeom>
          <a:solidFill>
            <a:srgbClr val="ffffff"/>
          </a:solidFill>
          <a:ln w="26280">
            <a:solidFill>
              <a:srgbClr val="727ca3"/>
            </a:solidFill>
            <a:round/>
          </a:ln>
        </p:spPr>
      </p:sp>
      <p:sp>
        <p:nvSpPr>
          <p:cNvPr id="271" name="CustomShape 18"/>
          <p:cNvSpPr/>
          <p:nvPr/>
        </p:nvSpPr>
        <p:spPr>
          <a:xfrm rot="5400000">
            <a:off x="6715440" y="1851480"/>
            <a:ext cx="250200" cy="215640"/>
          </a:xfrm>
          <a:prstGeom prst="hexagon">
            <a:avLst>
              <a:gd fmla="val 25000" name="adj"/>
              <a:gd fmla="val 115470" name="vf"/>
            </a:avLst>
          </a:prstGeom>
          <a:solidFill>
            <a:srgbClr val="ffffff"/>
          </a:solidFill>
          <a:ln w="26280">
            <a:solidFill>
              <a:srgbClr val="727ca3"/>
            </a:solidFill>
            <a:round/>
          </a:ln>
        </p:spPr>
      </p:sp>
      <p:sp>
        <p:nvSpPr>
          <p:cNvPr id="272" name="CustomShape 19"/>
          <p:cNvSpPr/>
          <p:nvPr/>
        </p:nvSpPr>
        <p:spPr>
          <a:xfrm rot="5400000">
            <a:off x="6931440" y="1852920"/>
            <a:ext cx="250200" cy="215640"/>
          </a:xfrm>
          <a:prstGeom prst="hexagon">
            <a:avLst>
              <a:gd fmla="val 25000" name="adj"/>
              <a:gd fmla="val 115470" name="vf"/>
            </a:avLst>
          </a:prstGeom>
          <a:solidFill>
            <a:srgbClr val="ffffff"/>
          </a:solidFill>
          <a:ln w="26280">
            <a:solidFill>
              <a:srgbClr val="727ca3"/>
            </a:solidFill>
            <a:round/>
          </a:ln>
        </p:spPr>
      </p:sp>
      <p:sp>
        <p:nvSpPr>
          <p:cNvPr id="273" name="CustomShape 20"/>
          <p:cNvSpPr/>
          <p:nvPr/>
        </p:nvSpPr>
        <p:spPr>
          <a:xfrm rot="5400000">
            <a:off x="4987440" y="18514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74" name="CustomShape 21"/>
          <p:cNvSpPr/>
          <p:nvPr/>
        </p:nvSpPr>
        <p:spPr>
          <a:xfrm rot="5400000">
            <a:off x="4987440" y="17042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75" name="CustomShape 22"/>
          <p:cNvSpPr/>
          <p:nvPr/>
        </p:nvSpPr>
        <p:spPr>
          <a:xfrm rot="5400000">
            <a:off x="4987440" y="15670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76" name="CustomShape 23"/>
          <p:cNvSpPr/>
          <p:nvPr/>
        </p:nvSpPr>
        <p:spPr>
          <a:xfrm rot="5400000">
            <a:off x="4987440" y="14299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77" name="CustomShape 24"/>
          <p:cNvSpPr/>
          <p:nvPr/>
        </p:nvSpPr>
        <p:spPr>
          <a:xfrm>
            <a:off x="765000" y="2405160"/>
            <a:ext cx="2150640" cy="756360"/>
          </a:xfrm>
          <a:prstGeom prst="rect">
            <a:avLst/>
          </a:prstGeom>
          <a:solidFill>
            <a:srgbClr val="dde9ec"/>
          </a:solidFill>
          <a:ln w="19080">
            <a:solidFill>
              <a:srgbClr val="dde9ec"/>
            </a:solidFill>
            <a:round/>
          </a:ln>
        </p:spPr>
        <p:txBody>
          <a:bodyPr anchor="ctr" bIns="396000" lIns="72000" rIns="72000" tIns="396000"/>
          <a:p>
            <a:pPr>
              <a:lnSpc>
                <a:spcPct val="100000"/>
              </a:lnSpc>
            </a:pPr>
            <a:r>
              <a:rPr lang="de-DE" sz="1600">
                <a:solidFill>
                  <a:srgbClr val="000000"/>
                </a:solidFill>
                <a:latin typeface="Calibri"/>
              </a:rPr>
              <a:t>combinations</a:t>
            </a:r>
            <a:endParaRPr/>
          </a:p>
        </p:txBody>
      </p:sp>
      <p:sp>
        <p:nvSpPr>
          <p:cNvPr id="278" name="CustomShape 25"/>
          <p:cNvSpPr/>
          <p:nvPr/>
        </p:nvSpPr>
        <p:spPr>
          <a:xfrm rot="5400000">
            <a:off x="3475080" y="2680560"/>
            <a:ext cx="250200" cy="215640"/>
          </a:xfrm>
          <a:prstGeom prst="hexagon">
            <a:avLst>
              <a:gd fmla="val 25000" name="adj"/>
              <a:gd fmla="val 115470" name="vf"/>
            </a:avLst>
          </a:prstGeom>
          <a:solidFill>
            <a:srgbClr val="ffffff"/>
          </a:solidFill>
          <a:ln w="26280">
            <a:solidFill>
              <a:srgbClr val="727ca3"/>
            </a:solidFill>
            <a:round/>
          </a:ln>
        </p:spPr>
      </p:sp>
      <p:sp>
        <p:nvSpPr>
          <p:cNvPr id="279" name="CustomShape 26"/>
          <p:cNvSpPr/>
          <p:nvPr/>
        </p:nvSpPr>
        <p:spPr>
          <a:xfrm rot="5400000">
            <a:off x="3691080" y="2678760"/>
            <a:ext cx="250200" cy="215640"/>
          </a:xfrm>
          <a:prstGeom prst="hexagon">
            <a:avLst>
              <a:gd fmla="val 25000" name="adj"/>
              <a:gd fmla="val 115470" name="vf"/>
            </a:avLst>
          </a:prstGeom>
          <a:solidFill>
            <a:srgbClr val="ffffff"/>
          </a:solidFill>
          <a:ln w="26280">
            <a:solidFill>
              <a:srgbClr val="727ca3"/>
            </a:solidFill>
            <a:round/>
          </a:ln>
        </p:spPr>
      </p:sp>
      <p:sp>
        <p:nvSpPr>
          <p:cNvPr id="280" name="CustomShape 27"/>
          <p:cNvSpPr/>
          <p:nvPr/>
        </p:nvSpPr>
        <p:spPr>
          <a:xfrm rot="5400000">
            <a:off x="3907080" y="2680560"/>
            <a:ext cx="250200" cy="215640"/>
          </a:xfrm>
          <a:prstGeom prst="hexagon">
            <a:avLst>
              <a:gd fmla="val 25000" name="adj"/>
              <a:gd fmla="val 115470" name="vf"/>
            </a:avLst>
          </a:prstGeom>
          <a:solidFill>
            <a:srgbClr val="ffffff"/>
          </a:solidFill>
          <a:ln w="26280">
            <a:solidFill>
              <a:srgbClr val="727ca3"/>
            </a:solidFill>
            <a:round/>
          </a:ln>
        </p:spPr>
      </p:sp>
      <p:sp>
        <p:nvSpPr>
          <p:cNvPr id="281" name="CustomShape 28"/>
          <p:cNvSpPr/>
          <p:nvPr/>
        </p:nvSpPr>
        <p:spPr>
          <a:xfrm rot="5400000">
            <a:off x="4123080" y="2678760"/>
            <a:ext cx="250200" cy="215640"/>
          </a:xfrm>
          <a:prstGeom prst="hexagon">
            <a:avLst>
              <a:gd fmla="val 25000" name="adj"/>
              <a:gd fmla="val 115470" name="vf"/>
            </a:avLst>
          </a:prstGeom>
          <a:solidFill>
            <a:srgbClr val="ffffff"/>
          </a:solidFill>
          <a:ln w="26280">
            <a:solidFill>
              <a:srgbClr val="727ca3"/>
            </a:solidFill>
            <a:round/>
          </a:ln>
        </p:spPr>
      </p:sp>
      <p:sp>
        <p:nvSpPr>
          <p:cNvPr id="282" name="CustomShape 29"/>
          <p:cNvSpPr/>
          <p:nvPr/>
        </p:nvSpPr>
        <p:spPr>
          <a:xfrm rot="5400000">
            <a:off x="4339080" y="2680560"/>
            <a:ext cx="250200" cy="215640"/>
          </a:xfrm>
          <a:prstGeom prst="hexagon">
            <a:avLst>
              <a:gd fmla="val 25000" name="adj"/>
              <a:gd fmla="val 115470" name="vf"/>
            </a:avLst>
          </a:prstGeom>
          <a:solidFill>
            <a:srgbClr val="ffffff"/>
          </a:solidFill>
          <a:ln w="26280">
            <a:solidFill>
              <a:srgbClr val="727ca3"/>
            </a:solidFill>
            <a:round/>
          </a:ln>
        </p:spPr>
      </p:sp>
      <p:sp>
        <p:nvSpPr>
          <p:cNvPr id="283" name="CustomShape 30"/>
          <p:cNvSpPr/>
          <p:nvPr/>
        </p:nvSpPr>
        <p:spPr>
          <a:xfrm rot="5400000">
            <a:off x="4555080" y="2678760"/>
            <a:ext cx="250200" cy="215640"/>
          </a:xfrm>
          <a:prstGeom prst="hexagon">
            <a:avLst>
              <a:gd fmla="val 25000" name="adj"/>
              <a:gd fmla="val 115470" name="vf"/>
            </a:avLst>
          </a:prstGeom>
          <a:solidFill>
            <a:srgbClr val="ffffff"/>
          </a:solidFill>
          <a:ln w="26280">
            <a:solidFill>
              <a:srgbClr val="727ca3"/>
            </a:solidFill>
            <a:round/>
          </a:ln>
        </p:spPr>
      </p:sp>
      <p:sp>
        <p:nvSpPr>
          <p:cNvPr id="284" name="CustomShape 31"/>
          <p:cNvSpPr/>
          <p:nvPr/>
        </p:nvSpPr>
        <p:spPr>
          <a:xfrm rot="5400000">
            <a:off x="4771080" y="2680560"/>
            <a:ext cx="250200" cy="215640"/>
          </a:xfrm>
          <a:prstGeom prst="hexagon">
            <a:avLst>
              <a:gd fmla="val 25000" name="adj"/>
              <a:gd fmla="val 115470" name="vf"/>
            </a:avLst>
          </a:prstGeom>
          <a:solidFill>
            <a:srgbClr val="ffffff"/>
          </a:solidFill>
          <a:ln w="26280">
            <a:solidFill>
              <a:srgbClr val="727ca3"/>
            </a:solidFill>
            <a:round/>
          </a:ln>
        </p:spPr>
      </p:sp>
      <p:sp>
        <p:nvSpPr>
          <p:cNvPr id="285" name="CustomShape 32"/>
          <p:cNvSpPr/>
          <p:nvPr/>
        </p:nvSpPr>
        <p:spPr>
          <a:xfrm rot="5400000">
            <a:off x="4987080" y="2678760"/>
            <a:ext cx="250200" cy="215640"/>
          </a:xfrm>
          <a:prstGeom prst="hexagon">
            <a:avLst>
              <a:gd fmla="val 25000" name="adj"/>
              <a:gd fmla="val 115470" name="vf"/>
            </a:avLst>
          </a:prstGeom>
          <a:solidFill>
            <a:srgbClr val="ffffff"/>
          </a:solidFill>
          <a:ln w="26280">
            <a:solidFill>
              <a:srgbClr val="727ca3"/>
            </a:solidFill>
            <a:round/>
          </a:ln>
        </p:spPr>
      </p:sp>
      <p:sp>
        <p:nvSpPr>
          <p:cNvPr id="286" name="CustomShape 33"/>
          <p:cNvSpPr/>
          <p:nvPr/>
        </p:nvSpPr>
        <p:spPr>
          <a:xfrm rot="5400000">
            <a:off x="5203080" y="2680560"/>
            <a:ext cx="250200" cy="215640"/>
          </a:xfrm>
          <a:prstGeom prst="hexagon">
            <a:avLst>
              <a:gd fmla="val 25000" name="adj"/>
              <a:gd fmla="val 115470" name="vf"/>
            </a:avLst>
          </a:prstGeom>
          <a:solidFill>
            <a:srgbClr val="ffffff"/>
          </a:solidFill>
          <a:ln w="26280">
            <a:solidFill>
              <a:srgbClr val="727ca3"/>
            </a:solidFill>
            <a:round/>
          </a:ln>
        </p:spPr>
      </p:sp>
      <p:sp>
        <p:nvSpPr>
          <p:cNvPr id="287" name="CustomShape 34"/>
          <p:cNvSpPr/>
          <p:nvPr/>
        </p:nvSpPr>
        <p:spPr>
          <a:xfrm rot="5400000">
            <a:off x="5419080" y="2678760"/>
            <a:ext cx="250200" cy="215640"/>
          </a:xfrm>
          <a:prstGeom prst="hexagon">
            <a:avLst>
              <a:gd fmla="val 25000" name="adj"/>
              <a:gd fmla="val 115470" name="vf"/>
            </a:avLst>
          </a:prstGeom>
          <a:solidFill>
            <a:srgbClr val="ffffff"/>
          </a:solidFill>
          <a:ln w="26280">
            <a:solidFill>
              <a:srgbClr val="727ca3"/>
            </a:solidFill>
            <a:round/>
          </a:ln>
        </p:spPr>
      </p:sp>
      <p:sp>
        <p:nvSpPr>
          <p:cNvPr id="288" name="CustomShape 35"/>
          <p:cNvSpPr/>
          <p:nvPr/>
        </p:nvSpPr>
        <p:spPr>
          <a:xfrm rot="5400000">
            <a:off x="5635080" y="2680560"/>
            <a:ext cx="250200" cy="215640"/>
          </a:xfrm>
          <a:prstGeom prst="hexagon">
            <a:avLst>
              <a:gd fmla="val 25000" name="adj"/>
              <a:gd fmla="val 115470" name="vf"/>
            </a:avLst>
          </a:prstGeom>
          <a:solidFill>
            <a:srgbClr val="ffffff"/>
          </a:solidFill>
          <a:ln w="26280">
            <a:solidFill>
              <a:srgbClr val="727ca3"/>
            </a:solidFill>
            <a:round/>
          </a:ln>
        </p:spPr>
      </p:sp>
      <p:sp>
        <p:nvSpPr>
          <p:cNvPr id="289" name="CustomShape 36"/>
          <p:cNvSpPr/>
          <p:nvPr/>
        </p:nvSpPr>
        <p:spPr>
          <a:xfrm rot="5400000">
            <a:off x="5851080" y="2678760"/>
            <a:ext cx="250200" cy="215640"/>
          </a:xfrm>
          <a:prstGeom prst="hexagon">
            <a:avLst>
              <a:gd fmla="val 25000" name="adj"/>
              <a:gd fmla="val 115470" name="vf"/>
            </a:avLst>
          </a:prstGeom>
          <a:solidFill>
            <a:srgbClr val="ffffff"/>
          </a:solidFill>
          <a:ln w="26280">
            <a:solidFill>
              <a:srgbClr val="727ca3"/>
            </a:solidFill>
            <a:round/>
          </a:ln>
        </p:spPr>
      </p:sp>
      <p:sp>
        <p:nvSpPr>
          <p:cNvPr id="290" name="CustomShape 37"/>
          <p:cNvSpPr/>
          <p:nvPr/>
        </p:nvSpPr>
        <p:spPr>
          <a:xfrm rot="5400000">
            <a:off x="6067440" y="2680560"/>
            <a:ext cx="250200" cy="215640"/>
          </a:xfrm>
          <a:prstGeom prst="hexagon">
            <a:avLst>
              <a:gd fmla="val 25000" name="adj"/>
              <a:gd fmla="val 115470" name="vf"/>
            </a:avLst>
          </a:prstGeom>
          <a:solidFill>
            <a:srgbClr val="ffffff"/>
          </a:solidFill>
          <a:ln w="26280">
            <a:solidFill>
              <a:srgbClr val="727ca3"/>
            </a:solidFill>
            <a:round/>
          </a:ln>
        </p:spPr>
      </p:sp>
      <p:sp>
        <p:nvSpPr>
          <p:cNvPr id="291" name="CustomShape 38"/>
          <p:cNvSpPr/>
          <p:nvPr/>
        </p:nvSpPr>
        <p:spPr>
          <a:xfrm rot="5400000">
            <a:off x="6283440" y="2678760"/>
            <a:ext cx="250200" cy="215640"/>
          </a:xfrm>
          <a:prstGeom prst="hexagon">
            <a:avLst>
              <a:gd fmla="val 25000" name="adj"/>
              <a:gd fmla="val 115470" name="vf"/>
            </a:avLst>
          </a:prstGeom>
          <a:solidFill>
            <a:srgbClr val="ffffff"/>
          </a:solidFill>
          <a:ln w="26280">
            <a:solidFill>
              <a:srgbClr val="727ca3"/>
            </a:solidFill>
            <a:round/>
          </a:ln>
        </p:spPr>
      </p:sp>
      <p:sp>
        <p:nvSpPr>
          <p:cNvPr id="292" name="CustomShape 39"/>
          <p:cNvSpPr/>
          <p:nvPr/>
        </p:nvSpPr>
        <p:spPr>
          <a:xfrm rot="5400000">
            <a:off x="6499440" y="2680560"/>
            <a:ext cx="250200" cy="215640"/>
          </a:xfrm>
          <a:prstGeom prst="hexagon">
            <a:avLst>
              <a:gd fmla="val 25000" name="adj"/>
              <a:gd fmla="val 115470" name="vf"/>
            </a:avLst>
          </a:prstGeom>
          <a:solidFill>
            <a:srgbClr val="ffffff"/>
          </a:solidFill>
          <a:ln w="26280">
            <a:solidFill>
              <a:srgbClr val="727ca3"/>
            </a:solidFill>
            <a:round/>
          </a:ln>
        </p:spPr>
      </p:sp>
      <p:sp>
        <p:nvSpPr>
          <p:cNvPr id="293" name="CustomShape 40"/>
          <p:cNvSpPr/>
          <p:nvPr/>
        </p:nvSpPr>
        <p:spPr>
          <a:xfrm rot="5400000">
            <a:off x="6715440" y="2678760"/>
            <a:ext cx="250200" cy="215640"/>
          </a:xfrm>
          <a:prstGeom prst="hexagon">
            <a:avLst>
              <a:gd fmla="val 25000" name="adj"/>
              <a:gd fmla="val 115470" name="vf"/>
            </a:avLst>
          </a:prstGeom>
          <a:solidFill>
            <a:srgbClr val="ffffff"/>
          </a:solidFill>
          <a:ln w="26280">
            <a:solidFill>
              <a:srgbClr val="727ca3"/>
            </a:solidFill>
            <a:round/>
          </a:ln>
        </p:spPr>
      </p:sp>
      <p:sp>
        <p:nvSpPr>
          <p:cNvPr id="294" name="CustomShape 41"/>
          <p:cNvSpPr/>
          <p:nvPr/>
        </p:nvSpPr>
        <p:spPr>
          <a:xfrm rot="5400000">
            <a:off x="6931440" y="2680560"/>
            <a:ext cx="250200" cy="215640"/>
          </a:xfrm>
          <a:prstGeom prst="hexagon">
            <a:avLst>
              <a:gd fmla="val 25000" name="adj"/>
              <a:gd fmla="val 115470" name="vf"/>
            </a:avLst>
          </a:prstGeom>
          <a:solidFill>
            <a:srgbClr val="ffffff"/>
          </a:solidFill>
          <a:ln w="26280">
            <a:solidFill>
              <a:srgbClr val="727ca3"/>
            </a:solidFill>
            <a:round/>
          </a:ln>
        </p:spPr>
      </p:sp>
      <p:sp>
        <p:nvSpPr>
          <p:cNvPr id="295" name="CustomShape 42"/>
          <p:cNvSpPr/>
          <p:nvPr/>
        </p:nvSpPr>
        <p:spPr>
          <a:xfrm rot="5400000">
            <a:off x="4343040" y="267552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296" name="CustomShape 43"/>
          <p:cNvSpPr/>
          <p:nvPr/>
        </p:nvSpPr>
        <p:spPr>
          <a:xfrm rot="5400000">
            <a:off x="4343040" y="25286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297" name="CustomShape 44"/>
          <p:cNvSpPr/>
          <p:nvPr/>
        </p:nvSpPr>
        <p:spPr>
          <a:xfrm rot="5400000">
            <a:off x="4343040" y="23911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298" name="CustomShape 45"/>
          <p:cNvSpPr/>
          <p:nvPr/>
        </p:nvSpPr>
        <p:spPr>
          <a:xfrm rot="5400000">
            <a:off x="4343040" y="22543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299" name="CustomShape 46"/>
          <p:cNvSpPr/>
          <p:nvPr/>
        </p:nvSpPr>
        <p:spPr>
          <a:xfrm rot="5400000">
            <a:off x="4769280" y="268092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00" name="CustomShape 47"/>
          <p:cNvSpPr/>
          <p:nvPr/>
        </p:nvSpPr>
        <p:spPr>
          <a:xfrm rot="5400000">
            <a:off x="4769280" y="25340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01" name="CustomShape 48"/>
          <p:cNvSpPr/>
          <p:nvPr/>
        </p:nvSpPr>
        <p:spPr>
          <a:xfrm rot="5400000">
            <a:off x="4769280" y="23965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02" name="CustomShape 49"/>
          <p:cNvSpPr/>
          <p:nvPr/>
        </p:nvSpPr>
        <p:spPr>
          <a:xfrm rot="5400000">
            <a:off x="4769280" y="22597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03" name="CustomShape 50"/>
          <p:cNvSpPr/>
          <p:nvPr/>
        </p:nvSpPr>
        <p:spPr>
          <a:xfrm rot="5400000">
            <a:off x="5635440" y="26658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04" name="CustomShape 51"/>
          <p:cNvSpPr/>
          <p:nvPr/>
        </p:nvSpPr>
        <p:spPr>
          <a:xfrm rot="5400000">
            <a:off x="5635440" y="25189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05" name="CustomShape 52"/>
          <p:cNvSpPr/>
          <p:nvPr/>
        </p:nvSpPr>
        <p:spPr>
          <a:xfrm rot="5400000">
            <a:off x="5635080" y="23814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06" name="CustomShape 53"/>
          <p:cNvSpPr/>
          <p:nvPr/>
        </p:nvSpPr>
        <p:spPr>
          <a:xfrm rot="5400000">
            <a:off x="5635080" y="22446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07" name="CustomShape 54"/>
          <p:cNvSpPr/>
          <p:nvPr/>
        </p:nvSpPr>
        <p:spPr>
          <a:xfrm rot="5400000">
            <a:off x="6499440" y="267552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08" name="CustomShape 55"/>
          <p:cNvSpPr/>
          <p:nvPr/>
        </p:nvSpPr>
        <p:spPr>
          <a:xfrm rot="5400000">
            <a:off x="6499440" y="25286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09" name="CustomShape 56"/>
          <p:cNvSpPr/>
          <p:nvPr/>
        </p:nvSpPr>
        <p:spPr>
          <a:xfrm rot="5400000">
            <a:off x="6499440" y="239112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10" name="CustomShape 57"/>
          <p:cNvSpPr/>
          <p:nvPr/>
        </p:nvSpPr>
        <p:spPr>
          <a:xfrm rot="5400000">
            <a:off x="6499440" y="22543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11" name="CustomShape 58"/>
          <p:cNvSpPr/>
          <p:nvPr/>
        </p:nvSpPr>
        <p:spPr>
          <a:xfrm>
            <a:off x="763920" y="3238200"/>
            <a:ext cx="2151000" cy="756360"/>
          </a:xfrm>
          <a:prstGeom prst="rect">
            <a:avLst/>
          </a:prstGeom>
          <a:solidFill>
            <a:srgbClr val="dde9ec"/>
          </a:solidFill>
          <a:ln w="19080">
            <a:solidFill>
              <a:srgbClr val="dde9ec"/>
            </a:solidFill>
            <a:round/>
          </a:ln>
        </p:spPr>
        <p:txBody>
          <a:bodyPr anchor="ctr" bIns="396000" lIns="72000" rIns="72000" tIns="396000"/>
          <a:p>
            <a:pPr>
              <a:lnSpc>
                <a:spcPct val="100000"/>
              </a:lnSpc>
            </a:pPr>
            <a:r>
              <a:rPr lang="de-DE" sz="1600">
                <a:solidFill>
                  <a:srgbClr val="000000"/>
                </a:solidFill>
                <a:latin typeface="Calibri"/>
              </a:rPr>
              <a:t>Different ratios</a:t>
            </a:r>
            <a:endParaRPr/>
          </a:p>
        </p:txBody>
      </p:sp>
      <p:sp>
        <p:nvSpPr>
          <p:cNvPr id="312" name="CustomShape 59"/>
          <p:cNvSpPr/>
          <p:nvPr/>
        </p:nvSpPr>
        <p:spPr>
          <a:xfrm rot="5400000">
            <a:off x="3475080" y="3507840"/>
            <a:ext cx="250200" cy="215640"/>
          </a:xfrm>
          <a:prstGeom prst="hexagon">
            <a:avLst>
              <a:gd fmla="val 25000" name="adj"/>
              <a:gd fmla="val 115470" name="vf"/>
            </a:avLst>
          </a:prstGeom>
          <a:solidFill>
            <a:srgbClr val="ffffff"/>
          </a:solidFill>
          <a:ln w="26280">
            <a:solidFill>
              <a:srgbClr val="727ca3"/>
            </a:solidFill>
            <a:round/>
          </a:ln>
        </p:spPr>
      </p:sp>
      <p:sp>
        <p:nvSpPr>
          <p:cNvPr id="313" name="CustomShape 60"/>
          <p:cNvSpPr/>
          <p:nvPr/>
        </p:nvSpPr>
        <p:spPr>
          <a:xfrm rot="5400000">
            <a:off x="3691080" y="3506400"/>
            <a:ext cx="250200" cy="215640"/>
          </a:xfrm>
          <a:prstGeom prst="hexagon">
            <a:avLst>
              <a:gd fmla="val 25000" name="adj"/>
              <a:gd fmla="val 115470" name="vf"/>
            </a:avLst>
          </a:prstGeom>
          <a:solidFill>
            <a:srgbClr val="ffffff"/>
          </a:solidFill>
          <a:ln w="26280">
            <a:solidFill>
              <a:srgbClr val="727ca3"/>
            </a:solidFill>
            <a:round/>
          </a:ln>
        </p:spPr>
      </p:sp>
      <p:sp>
        <p:nvSpPr>
          <p:cNvPr id="314" name="CustomShape 61"/>
          <p:cNvSpPr/>
          <p:nvPr/>
        </p:nvSpPr>
        <p:spPr>
          <a:xfrm rot="5400000">
            <a:off x="3907080" y="3507840"/>
            <a:ext cx="250200" cy="215640"/>
          </a:xfrm>
          <a:prstGeom prst="hexagon">
            <a:avLst>
              <a:gd fmla="val 25000" name="adj"/>
              <a:gd fmla="val 115470" name="vf"/>
            </a:avLst>
          </a:prstGeom>
          <a:solidFill>
            <a:srgbClr val="ffffff"/>
          </a:solidFill>
          <a:ln w="26280">
            <a:solidFill>
              <a:srgbClr val="727ca3"/>
            </a:solidFill>
            <a:round/>
          </a:ln>
        </p:spPr>
      </p:sp>
      <p:sp>
        <p:nvSpPr>
          <p:cNvPr id="315" name="CustomShape 62"/>
          <p:cNvSpPr/>
          <p:nvPr/>
        </p:nvSpPr>
        <p:spPr>
          <a:xfrm rot="5400000">
            <a:off x="4123080" y="3506400"/>
            <a:ext cx="250200" cy="215640"/>
          </a:xfrm>
          <a:prstGeom prst="hexagon">
            <a:avLst>
              <a:gd fmla="val 25000" name="adj"/>
              <a:gd fmla="val 115470" name="vf"/>
            </a:avLst>
          </a:prstGeom>
          <a:solidFill>
            <a:srgbClr val="ffffff"/>
          </a:solidFill>
          <a:ln w="26280">
            <a:solidFill>
              <a:srgbClr val="727ca3"/>
            </a:solidFill>
            <a:round/>
          </a:ln>
        </p:spPr>
      </p:sp>
      <p:sp>
        <p:nvSpPr>
          <p:cNvPr id="316" name="CustomShape 63"/>
          <p:cNvSpPr/>
          <p:nvPr/>
        </p:nvSpPr>
        <p:spPr>
          <a:xfrm rot="5400000">
            <a:off x="4339080" y="3507840"/>
            <a:ext cx="250200" cy="215640"/>
          </a:xfrm>
          <a:prstGeom prst="hexagon">
            <a:avLst>
              <a:gd fmla="val 25000" name="adj"/>
              <a:gd fmla="val 115470" name="vf"/>
            </a:avLst>
          </a:prstGeom>
          <a:solidFill>
            <a:srgbClr val="ffffff"/>
          </a:solidFill>
          <a:ln w="26280">
            <a:solidFill>
              <a:srgbClr val="727ca3"/>
            </a:solidFill>
            <a:round/>
          </a:ln>
        </p:spPr>
      </p:sp>
      <p:sp>
        <p:nvSpPr>
          <p:cNvPr id="317" name="CustomShape 64"/>
          <p:cNvSpPr/>
          <p:nvPr/>
        </p:nvSpPr>
        <p:spPr>
          <a:xfrm rot="5400000">
            <a:off x="4555080" y="3506400"/>
            <a:ext cx="250200" cy="215640"/>
          </a:xfrm>
          <a:prstGeom prst="hexagon">
            <a:avLst>
              <a:gd fmla="val 25000" name="adj"/>
              <a:gd fmla="val 115470" name="vf"/>
            </a:avLst>
          </a:prstGeom>
          <a:solidFill>
            <a:srgbClr val="ffffff"/>
          </a:solidFill>
          <a:ln w="26280">
            <a:solidFill>
              <a:srgbClr val="727ca3"/>
            </a:solidFill>
            <a:round/>
          </a:ln>
        </p:spPr>
      </p:sp>
      <p:sp>
        <p:nvSpPr>
          <p:cNvPr id="318" name="CustomShape 65"/>
          <p:cNvSpPr/>
          <p:nvPr/>
        </p:nvSpPr>
        <p:spPr>
          <a:xfrm rot="5400000">
            <a:off x="4771080" y="3507840"/>
            <a:ext cx="250200" cy="215640"/>
          </a:xfrm>
          <a:prstGeom prst="hexagon">
            <a:avLst>
              <a:gd fmla="val 25000" name="adj"/>
              <a:gd fmla="val 115470" name="vf"/>
            </a:avLst>
          </a:prstGeom>
          <a:solidFill>
            <a:srgbClr val="ffffff"/>
          </a:solidFill>
          <a:ln w="26280">
            <a:solidFill>
              <a:srgbClr val="727ca3"/>
            </a:solidFill>
            <a:round/>
          </a:ln>
        </p:spPr>
      </p:sp>
      <p:sp>
        <p:nvSpPr>
          <p:cNvPr id="319" name="CustomShape 66"/>
          <p:cNvSpPr/>
          <p:nvPr/>
        </p:nvSpPr>
        <p:spPr>
          <a:xfrm rot="5400000">
            <a:off x="4987080" y="3506400"/>
            <a:ext cx="250200" cy="215640"/>
          </a:xfrm>
          <a:prstGeom prst="hexagon">
            <a:avLst>
              <a:gd fmla="val 25000" name="adj"/>
              <a:gd fmla="val 115470" name="vf"/>
            </a:avLst>
          </a:prstGeom>
          <a:solidFill>
            <a:srgbClr val="ffffff"/>
          </a:solidFill>
          <a:ln w="26280">
            <a:solidFill>
              <a:srgbClr val="727ca3"/>
            </a:solidFill>
            <a:round/>
          </a:ln>
        </p:spPr>
      </p:sp>
      <p:sp>
        <p:nvSpPr>
          <p:cNvPr id="320" name="CustomShape 67"/>
          <p:cNvSpPr/>
          <p:nvPr/>
        </p:nvSpPr>
        <p:spPr>
          <a:xfrm rot="5400000">
            <a:off x="5203080" y="3507840"/>
            <a:ext cx="250200" cy="215640"/>
          </a:xfrm>
          <a:prstGeom prst="hexagon">
            <a:avLst>
              <a:gd fmla="val 25000" name="adj"/>
              <a:gd fmla="val 115470" name="vf"/>
            </a:avLst>
          </a:prstGeom>
          <a:solidFill>
            <a:srgbClr val="ffffff"/>
          </a:solidFill>
          <a:ln w="26280">
            <a:solidFill>
              <a:srgbClr val="727ca3"/>
            </a:solidFill>
            <a:round/>
          </a:ln>
        </p:spPr>
      </p:sp>
      <p:sp>
        <p:nvSpPr>
          <p:cNvPr id="321" name="CustomShape 68"/>
          <p:cNvSpPr/>
          <p:nvPr/>
        </p:nvSpPr>
        <p:spPr>
          <a:xfrm rot="5400000">
            <a:off x="5419080" y="3506400"/>
            <a:ext cx="250200" cy="215640"/>
          </a:xfrm>
          <a:prstGeom prst="hexagon">
            <a:avLst>
              <a:gd fmla="val 25000" name="adj"/>
              <a:gd fmla="val 115470" name="vf"/>
            </a:avLst>
          </a:prstGeom>
          <a:solidFill>
            <a:srgbClr val="ffffff"/>
          </a:solidFill>
          <a:ln w="26280">
            <a:solidFill>
              <a:srgbClr val="727ca3"/>
            </a:solidFill>
            <a:round/>
          </a:ln>
        </p:spPr>
      </p:sp>
      <p:sp>
        <p:nvSpPr>
          <p:cNvPr id="322" name="CustomShape 69"/>
          <p:cNvSpPr/>
          <p:nvPr/>
        </p:nvSpPr>
        <p:spPr>
          <a:xfrm rot="5400000">
            <a:off x="5635080" y="3507840"/>
            <a:ext cx="250200" cy="215640"/>
          </a:xfrm>
          <a:prstGeom prst="hexagon">
            <a:avLst>
              <a:gd fmla="val 25000" name="adj"/>
              <a:gd fmla="val 115470" name="vf"/>
            </a:avLst>
          </a:prstGeom>
          <a:solidFill>
            <a:srgbClr val="ffffff"/>
          </a:solidFill>
          <a:ln w="26280">
            <a:solidFill>
              <a:srgbClr val="727ca3"/>
            </a:solidFill>
            <a:round/>
          </a:ln>
        </p:spPr>
      </p:sp>
      <p:sp>
        <p:nvSpPr>
          <p:cNvPr id="323" name="CustomShape 70"/>
          <p:cNvSpPr/>
          <p:nvPr/>
        </p:nvSpPr>
        <p:spPr>
          <a:xfrm rot="5400000">
            <a:off x="5851080" y="3506400"/>
            <a:ext cx="250200" cy="215640"/>
          </a:xfrm>
          <a:prstGeom prst="hexagon">
            <a:avLst>
              <a:gd fmla="val 25000" name="adj"/>
              <a:gd fmla="val 115470" name="vf"/>
            </a:avLst>
          </a:prstGeom>
          <a:solidFill>
            <a:srgbClr val="ffffff"/>
          </a:solidFill>
          <a:ln w="26280">
            <a:solidFill>
              <a:srgbClr val="727ca3"/>
            </a:solidFill>
            <a:round/>
          </a:ln>
        </p:spPr>
      </p:sp>
      <p:sp>
        <p:nvSpPr>
          <p:cNvPr id="324" name="CustomShape 71"/>
          <p:cNvSpPr/>
          <p:nvPr/>
        </p:nvSpPr>
        <p:spPr>
          <a:xfrm rot="5400000">
            <a:off x="6067440" y="3507840"/>
            <a:ext cx="250200" cy="215640"/>
          </a:xfrm>
          <a:prstGeom prst="hexagon">
            <a:avLst>
              <a:gd fmla="val 25000" name="adj"/>
              <a:gd fmla="val 115470" name="vf"/>
            </a:avLst>
          </a:prstGeom>
          <a:solidFill>
            <a:srgbClr val="ffffff"/>
          </a:solidFill>
          <a:ln w="26280">
            <a:solidFill>
              <a:srgbClr val="727ca3"/>
            </a:solidFill>
            <a:round/>
          </a:ln>
        </p:spPr>
      </p:sp>
      <p:sp>
        <p:nvSpPr>
          <p:cNvPr id="325" name="CustomShape 72"/>
          <p:cNvSpPr/>
          <p:nvPr/>
        </p:nvSpPr>
        <p:spPr>
          <a:xfrm rot="5400000">
            <a:off x="6283440" y="3506400"/>
            <a:ext cx="250200" cy="215640"/>
          </a:xfrm>
          <a:prstGeom prst="hexagon">
            <a:avLst>
              <a:gd fmla="val 25000" name="adj"/>
              <a:gd fmla="val 115470" name="vf"/>
            </a:avLst>
          </a:prstGeom>
          <a:solidFill>
            <a:srgbClr val="ffffff"/>
          </a:solidFill>
          <a:ln w="26280">
            <a:solidFill>
              <a:srgbClr val="727ca3"/>
            </a:solidFill>
            <a:round/>
          </a:ln>
        </p:spPr>
      </p:sp>
      <p:sp>
        <p:nvSpPr>
          <p:cNvPr id="326" name="CustomShape 73"/>
          <p:cNvSpPr/>
          <p:nvPr/>
        </p:nvSpPr>
        <p:spPr>
          <a:xfrm rot="5400000">
            <a:off x="6499440" y="3507840"/>
            <a:ext cx="250200" cy="215640"/>
          </a:xfrm>
          <a:prstGeom prst="hexagon">
            <a:avLst>
              <a:gd fmla="val 25000" name="adj"/>
              <a:gd fmla="val 115470" name="vf"/>
            </a:avLst>
          </a:prstGeom>
          <a:solidFill>
            <a:srgbClr val="ffffff"/>
          </a:solidFill>
          <a:ln w="26280">
            <a:solidFill>
              <a:srgbClr val="727ca3"/>
            </a:solidFill>
            <a:round/>
          </a:ln>
        </p:spPr>
      </p:sp>
      <p:sp>
        <p:nvSpPr>
          <p:cNvPr id="327" name="CustomShape 74"/>
          <p:cNvSpPr/>
          <p:nvPr/>
        </p:nvSpPr>
        <p:spPr>
          <a:xfrm rot="5400000">
            <a:off x="6715440" y="3506400"/>
            <a:ext cx="250200" cy="215640"/>
          </a:xfrm>
          <a:prstGeom prst="hexagon">
            <a:avLst>
              <a:gd fmla="val 25000" name="adj"/>
              <a:gd fmla="val 115470" name="vf"/>
            </a:avLst>
          </a:prstGeom>
          <a:solidFill>
            <a:srgbClr val="ffffff"/>
          </a:solidFill>
          <a:ln w="26280">
            <a:solidFill>
              <a:srgbClr val="727ca3"/>
            </a:solidFill>
            <a:round/>
          </a:ln>
        </p:spPr>
      </p:sp>
      <p:sp>
        <p:nvSpPr>
          <p:cNvPr id="328" name="CustomShape 75"/>
          <p:cNvSpPr/>
          <p:nvPr/>
        </p:nvSpPr>
        <p:spPr>
          <a:xfrm rot="5400000">
            <a:off x="6931440" y="3507840"/>
            <a:ext cx="250200" cy="215640"/>
          </a:xfrm>
          <a:prstGeom prst="hexagon">
            <a:avLst>
              <a:gd fmla="val 25000" name="adj"/>
              <a:gd fmla="val 115470" name="vf"/>
            </a:avLst>
          </a:prstGeom>
          <a:solidFill>
            <a:srgbClr val="ffffff"/>
          </a:solidFill>
          <a:ln w="26280">
            <a:solidFill>
              <a:srgbClr val="727ca3"/>
            </a:solidFill>
            <a:round/>
          </a:ln>
        </p:spPr>
      </p:sp>
      <p:sp>
        <p:nvSpPr>
          <p:cNvPr id="329" name="CustomShape 76"/>
          <p:cNvSpPr/>
          <p:nvPr/>
        </p:nvSpPr>
        <p:spPr>
          <a:xfrm rot="5400000">
            <a:off x="3907080" y="34966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30" name="CustomShape 77"/>
          <p:cNvSpPr/>
          <p:nvPr/>
        </p:nvSpPr>
        <p:spPr>
          <a:xfrm rot="5400000">
            <a:off x="3907080" y="33494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31" name="CustomShape 78"/>
          <p:cNvSpPr/>
          <p:nvPr/>
        </p:nvSpPr>
        <p:spPr>
          <a:xfrm rot="5400000">
            <a:off x="3907080" y="321228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32" name="CustomShape 79"/>
          <p:cNvSpPr/>
          <p:nvPr/>
        </p:nvSpPr>
        <p:spPr>
          <a:xfrm rot="5400000">
            <a:off x="3907080" y="30754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33" name="CustomShape 80"/>
          <p:cNvSpPr/>
          <p:nvPr/>
        </p:nvSpPr>
        <p:spPr>
          <a:xfrm rot="5400000">
            <a:off x="5203080" y="3496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34" name="CustomShape 81"/>
          <p:cNvSpPr/>
          <p:nvPr/>
        </p:nvSpPr>
        <p:spPr>
          <a:xfrm rot="5400000">
            <a:off x="5203080" y="334944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35" name="CustomShape 82"/>
          <p:cNvSpPr/>
          <p:nvPr/>
        </p:nvSpPr>
        <p:spPr>
          <a:xfrm rot="5400000">
            <a:off x="5203080" y="32122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36" name="CustomShape 83"/>
          <p:cNvSpPr/>
          <p:nvPr/>
        </p:nvSpPr>
        <p:spPr>
          <a:xfrm rot="5400000">
            <a:off x="5203080" y="307548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37" name="CustomShape 84"/>
          <p:cNvSpPr/>
          <p:nvPr/>
        </p:nvSpPr>
        <p:spPr>
          <a:xfrm rot="5400000">
            <a:off x="6067440" y="35064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38" name="CustomShape 85"/>
          <p:cNvSpPr/>
          <p:nvPr/>
        </p:nvSpPr>
        <p:spPr>
          <a:xfrm rot="5400000">
            <a:off x="6067440" y="33591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39" name="CustomShape 86"/>
          <p:cNvSpPr/>
          <p:nvPr/>
        </p:nvSpPr>
        <p:spPr>
          <a:xfrm rot="5400000">
            <a:off x="6067080" y="32220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40" name="CustomShape 87"/>
          <p:cNvSpPr/>
          <p:nvPr/>
        </p:nvSpPr>
        <p:spPr>
          <a:xfrm>
            <a:off x="765000" y="4064760"/>
            <a:ext cx="2151000" cy="759240"/>
          </a:xfrm>
          <a:prstGeom prst="rect">
            <a:avLst/>
          </a:prstGeom>
          <a:solidFill>
            <a:srgbClr val="dde9ec"/>
          </a:solidFill>
          <a:ln w="19080">
            <a:solidFill>
              <a:srgbClr val="dde9ec"/>
            </a:solidFill>
            <a:round/>
          </a:ln>
        </p:spPr>
        <p:txBody>
          <a:bodyPr anchor="ctr" bIns="396000" lIns="72000" rIns="72000" tIns="396000"/>
          <a:p>
            <a:pPr>
              <a:lnSpc>
                <a:spcPct val="100000"/>
              </a:lnSpc>
            </a:pPr>
            <a:r>
              <a:rPr lang="de-DE" sz="1600">
                <a:solidFill>
                  <a:srgbClr val="000000"/>
                </a:solidFill>
                <a:latin typeface="Calibri"/>
              </a:rPr>
              <a:t>consecutives</a:t>
            </a:r>
            <a:endParaRPr/>
          </a:p>
        </p:txBody>
      </p:sp>
      <p:sp>
        <p:nvSpPr>
          <p:cNvPr id="341" name="CustomShape 88"/>
          <p:cNvSpPr/>
          <p:nvPr/>
        </p:nvSpPr>
        <p:spPr>
          <a:xfrm rot="5400000">
            <a:off x="3475080" y="4338000"/>
            <a:ext cx="250200" cy="215640"/>
          </a:xfrm>
          <a:prstGeom prst="hexagon">
            <a:avLst>
              <a:gd fmla="val 25000" name="adj"/>
              <a:gd fmla="val 115470" name="vf"/>
            </a:avLst>
          </a:prstGeom>
          <a:solidFill>
            <a:srgbClr val="ffffff"/>
          </a:solidFill>
          <a:ln w="26280">
            <a:solidFill>
              <a:srgbClr val="727ca3"/>
            </a:solidFill>
            <a:round/>
          </a:ln>
        </p:spPr>
      </p:sp>
      <p:sp>
        <p:nvSpPr>
          <p:cNvPr id="342" name="CustomShape 89"/>
          <p:cNvSpPr/>
          <p:nvPr/>
        </p:nvSpPr>
        <p:spPr>
          <a:xfrm rot="5400000">
            <a:off x="3691080" y="4336560"/>
            <a:ext cx="250200" cy="215640"/>
          </a:xfrm>
          <a:prstGeom prst="hexagon">
            <a:avLst>
              <a:gd fmla="val 25000" name="adj"/>
              <a:gd fmla="val 115470" name="vf"/>
            </a:avLst>
          </a:prstGeom>
          <a:solidFill>
            <a:srgbClr val="ffffff"/>
          </a:solidFill>
          <a:ln w="26280">
            <a:solidFill>
              <a:srgbClr val="727ca3"/>
            </a:solidFill>
            <a:round/>
          </a:ln>
        </p:spPr>
      </p:sp>
      <p:sp>
        <p:nvSpPr>
          <p:cNvPr id="343" name="CustomShape 90"/>
          <p:cNvSpPr/>
          <p:nvPr/>
        </p:nvSpPr>
        <p:spPr>
          <a:xfrm rot="5400000">
            <a:off x="3907080" y="4338000"/>
            <a:ext cx="250200" cy="215640"/>
          </a:xfrm>
          <a:prstGeom prst="hexagon">
            <a:avLst>
              <a:gd fmla="val 25000" name="adj"/>
              <a:gd fmla="val 115470" name="vf"/>
            </a:avLst>
          </a:prstGeom>
          <a:solidFill>
            <a:srgbClr val="ffffff"/>
          </a:solidFill>
          <a:ln w="26280">
            <a:solidFill>
              <a:srgbClr val="727ca3"/>
            </a:solidFill>
            <a:round/>
          </a:ln>
        </p:spPr>
      </p:sp>
      <p:sp>
        <p:nvSpPr>
          <p:cNvPr id="344" name="CustomShape 91"/>
          <p:cNvSpPr/>
          <p:nvPr/>
        </p:nvSpPr>
        <p:spPr>
          <a:xfrm rot="5400000">
            <a:off x="4123080" y="4336560"/>
            <a:ext cx="250200" cy="215640"/>
          </a:xfrm>
          <a:prstGeom prst="hexagon">
            <a:avLst>
              <a:gd fmla="val 25000" name="adj"/>
              <a:gd fmla="val 115470" name="vf"/>
            </a:avLst>
          </a:prstGeom>
          <a:solidFill>
            <a:srgbClr val="ffffff"/>
          </a:solidFill>
          <a:ln w="26280">
            <a:solidFill>
              <a:srgbClr val="727ca3"/>
            </a:solidFill>
            <a:round/>
          </a:ln>
        </p:spPr>
      </p:sp>
      <p:sp>
        <p:nvSpPr>
          <p:cNvPr id="345" name="CustomShape 92"/>
          <p:cNvSpPr/>
          <p:nvPr/>
        </p:nvSpPr>
        <p:spPr>
          <a:xfrm rot="5400000">
            <a:off x="4339080" y="4338000"/>
            <a:ext cx="250200" cy="215640"/>
          </a:xfrm>
          <a:prstGeom prst="hexagon">
            <a:avLst>
              <a:gd fmla="val 25000" name="adj"/>
              <a:gd fmla="val 115470" name="vf"/>
            </a:avLst>
          </a:prstGeom>
          <a:solidFill>
            <a:srgbClr val="ffffff"/>
          </a:solidFill>
          <a:ln w="26280">
            <a:solidFill>
              <a:srgbClr val="727ca3"/>
            </a:solidFill>
            <a:round/>
          </a:ln>
        </p:spPr>
      </p:sp>
      <p:sp>
        <p:nvSpPr>
          <p:cNvPr id="346" name="CustomShape 93"/>
          <p:cNvSpPr/>
          <p:nvPr/>
        </p:nvSpPr>
        <p:spPr>
          <a:xfrm rot="5400000">
            <a:off x="4555080" y="4336560"/>
            <a:ext cx="250200" cy="215640"/>
          </a:xfrm>
          <a:prstGeom prst="hexagon">
            <a:avLst>
              <a:gd fmla="val 25000" name="adj"/>
              <a:gd fmla="val 115470" name="vf"/>
            </a:avLst>
          </a:prstGeom>
          <a:solidFill>
            <a:srgbClr val="ffffff"/>
          </a:solidFill>
          <a:ln w="26280">
            <a:solidFill>
              <a:srgbClr val="727ca3"/>
            </a:solidFill>
            <a:round/>
          </a:ln>
        </p:spPr>
      </p:sp>
      <p:sp>
        <p:nvSpPr>
          <p:cNvPr id="347" name="CustomShape 94"/>
          <p:cNvSpPr/>
          <p:nvPr/>
        </p:nvSpPr>
        <p:spPr>
          <a:xfrm rot="5400000">
            <a:off x="4771080" y="4338000"/>
            <a:ext cx="250200" cy="215640"/>
          </a:xfrm>
          <a:prstGeom prst="hexagon">
            <a:avLst>
              <a:gd fmla="val 25000" name="adj"/>
              <a:gd fmla="val 115470" name="vf"/>
            </a:avLst>
          </a:prstGeom>
          <a:solidFill>
            <a:srgbClr val="ffffff"/>
          </a:solidFill>
          <a:ln w="26280">
            <a:solidFill>
              <a:srgbClr val="727ca3"/>
            </a:solidFill>
            <a:round/>
          </a:ln>
        </p:spPr>
      </p:sp>
      <p:sp>
        <p:nvSpPr>
          <p:cNvPr id="348" name="CustomShape 95"/>
          <p:cNvSpPr/>
          <p:nvPr/>
        </p:nvSpPr>
        <p:spPr>
          <a:xfrm rot="5400000">
            <a:off x="4987080" y="4336560"/>
            <a:ext cx="250200" cy="215640"/>
          </a:xfrm>
          <a:prstGeom prst="hexagon">
            <a:avLst>
              <a:gd fmla="val 25000" name="adj"/>
              <a:gd fmla="val 115470" name="vf"/>
            </a:avLst>
          </a:prstGeom>
          <a:solidFill>
            <a:srgbClr val="ffffff"/>
          </a:solidFill>
          <a:ln w="26280">
            <a:solidFill>
              <a:srgbClr val="727ca3"/>
            </a:solidFill>
            <a:round/>
          </a:ln>
        </p:spPr>
      </p:sp>
      <p:sp>
        <p:nvSpPr>
          <p:cNvPr id="349" name="CustomShape 96"/>
          <p:cNvSpPr/>
          <p:nvPr/>
        </p:nvSpPr>
        <p:spPr>
          <a:xfrm rot="5400000">
            <a:off x="5203080" y="4338000"/>
            <a:ext cx="250200" cy="215640"/>
          </a:xfrm>
          <a:prstGeom prst="hexagon">
            <a:avLst>
              <a:gd fmla="val 25000" name="adj"/>
              <a:gd fmla="val 115470" name="vf"/>
            </a:avLst>
          </a:prstGeom>
          <a:solidFill>
            <a:srgbClr val="ffffff"/>
          </a:solidFill>
          <a:ln w="26280">
            <a:solidFill>
              <a:srgbClr val="727ca3"/>
            </a:solidFill>
            <a:round/>
          </a:ln>
        </p:spPr>
      </p:sp>
      <p:sp>
        <p:nvSpPr>
          <p:cNvPr id="350" name="CustomShape 97"/>
          <p:cNvSpPr/>
          <p:nvPr/>
        </p:nvSpPr>
        <p:spPr>
          <a:xfrm rot="5400000">
            <a:off x="5419080" y="4336560"/>
            <a:ext cx="250200" cy="215640"/>
          </a:xfrm>
          <a:prstGeom prst="hexagon">
            <a:avLst>
              <a:gd fmla="val 25000" name="adj"/>
              <a:gd fmla="val 115470" name="vf"/>
            </a:avLst>
          </a:prstGeom>
          <a:solidFill>
            <a:srgbClr val="ffffff"/>
          </a:solidFill>
          <a:ln w="26280">
            <a:solidFill>
              <a:srgbClr val="727ca3"/>
            </a:solidFill>
            <a:round/>
          </a:ln>
        </p:spPr>
      </p:sp>
      <p:sp>
        <p:nvSpPr>
          <p:cNvPr id="351" name="CustomShape 98"/>
          <p:cNvSpPr/>
          <p:nvPr/>
        </p:nvSpPr>
        <p:spPr>
          <a:xfrm rot="5400000">
            <a:off x="5635080" y="4338000"/>
            <a:ext cx="250200" cy="215640"/>
          </a:xfrm>
          <a:prstGeom prst="hexagon">
            <a:avLst>
              <a:gd fmla="val 25000" name="adj"/>
              <a:gd fmla="val 115470" name="vf"/>
            </a:avLst>
          </a:prstGeom>
          <a:solidFill>
            <a:srgbClr val="ffffff"/>
          </a:solidFill>
          <a:ln w="26280">
            <a:solidFill>
              <a:srgbClr val="727ca3"/>
            </a:solidFill>
            <a:round/>
          </a:ln>
        </p:spPr>
      </p:sp>
      <p:sp>
        <p:nvSpPr>
          <p:cNvPr id="352" name="CustomShape 99"/>
          <p:cNvSpPr/>
          <p:nvPr/>
        </p:nvSpPr>
        <p:spPr>
          <a:xfrm rot="5400000">
            <a:off x="5851080" y="4336560"/>
            <a:ext cx="250200" cy="215640"/>
          </a:xfrm>
          <a:prstGeom prst="hexagon">
            <a:avLst>
              <a:gd fmla="val 25000" name="adj"/>
              <a:gd fmla="val 115470" name="vf"/>
            </a:avLst>
          </a:prstGeom>
          <a:solidFill>
            <a:srgbClr val="ffffff"/>
          </a:solidFill>
          <a:ln w="26280">
            <a:solidFill>
              <a:srgbClr val="727ca3"/>
            </a:solidFill>
            <a:round/>
          </a:ln>
        </p:spPr>
      </p:sp>
      <p:sp>
        <p:nvSpPr>
          <p:cNvPr id="353" name="CustomShape 100"/>
          <p:cNvSpPr/>
          <p:nvPr/>
        </p:nvSpPr>
        <p:spPr>
          <a:xfrm rot="5400000">
            <a:off x="6067440" y="4338000"/>
            <a:ext cx="250200" cy="215640"/>
          </a:xfrm>
          <a:prstGeom prst="hexagon">
            <a:avLst>
              <a:gd fmla="val 25000" name="adj"/>
              <a:gd fmla="val 115470" name="vf"/>
            </a:avLst>
          </a:prstGeom>
          <a:solidFill>
            <a:srgbClr val="ffffff"/>
          </a:solidFill>
          <a:ln w="26280">
            <a:solidFill>
              <a:srgbClr val="727ca3"/>
            </a:solidFill>
            <a:round/>
          </a:ln>
        </p:spPr>
      </p:sp>
      <p:sp>
        <p:nvSpPr>
          <p:cNvPr id="354" name="CustomShape 101"/>
          <p:cNvSpPr/>
          <p:nvPr/>
        </p:nvSpPr>
        <p:spPr>
          <a:xfrm rot="5400000">
            <a:off x="6283440" y="4336560"/>
            <a:ext cx="250200" cy="215640"/>
          </a:xfrm>
          <a:prstGeom prst="hexagon">
            <a:avLst>
              <a:gd fmla="val 25000" name="adj"/>
              <a:gd fmla="val 115470" name="vf"/>
            </a:avLst>
          </a:prstGeom>
          <a:solidFill>
            <a:srgbClr val="ffffff"/>
          </a:solidFill>
          <a:ln w="26280">
            <a:solidFill>
              <a:srgbClr val="727ca3"/>
            </a:solidFill>
            <a:round/>
          </a:ln>
        </p:spPr>
      </p:sp>
      <p:sp>
        <p:nvSpPr>
          <p:cNvPr id="355" name="CustomShape 102"/>
          <p:cNvSpPr/>
          <p:nvPr/>
        </p:nvSpPr>
        <p:spPr>
          <a:xfrm rot="5400000">
            <a:off x="6499440" y="4338000"/>
            <a:ext cx="250200" cy="215640"/>
          </a:xfrm>
          <a:prstGeom prst="hexagon">
            <a:avLst>
              <a:gd fmla="val 25000" name="adj"/>
              <a:gd fmla="val 115470" name="vf"/>
            </a:avLst>
          </a:prstGeom>
          <a:solidFill>
            <a:srgbClr val="ffffff"/>
          </a:solidFill>
          <a:ln w="26280">
            <a:solidFill>
              <a:srgbClr val="727ca3"/>
            </a:solidFill>
            <a:round/>
          </a:ln>
        </p:spPr>
      </p:sp>
      <p:sp>
        <p:nvSpPr>
          <p:cNvPr id="356" name="CustomShape 103"/>
          <p:cNvSpPr/>
          <p:nvPr/>
        </p:nvSpPr>
        <p:spPr>
          <a:xfrm rot="5400000">
            <a:off x="6715440" y="4336560"/>
            <a:ext cx="250200" cy="215640"/>
          </a:xfrm>
          <a:prstGeom prst="hexagon">
            <a:avLst>
              <a:gd fmla="val 25000" name="adj"/>
              <a:gd fmla="val 115470" name="vf"/>
            </a:avLst>
          </a:prstGeom>
          <a:solidFill>
            <a:srgbClr val="ffffff"/>
          </a:solidFill>
          <a:ln w="26280">
            <a:solidFill>
              <a:srgbClr val="727ca3"/>
            </a:solidFill>
            <a:round/>
          </a:ln>
        </p:spPr>
      </p:sp>
      <p:sp>
        <p:nvSpPr>
          <p:cNvPr id="357" name="CustomShape 104"/>
          <p:cNvSpPr/>
          <p:nvPr/>
        </p:nvSpPr>
        <p:spPr>
          <a:xfrm rot="5400000">
            <a:off x="6931440" y="4338000"/>
            <a:ext cx="250200" cy="215640"/>
          </a:xfrm>
          <a:prstGeom prst="hexagon">
            <a:avLst>
              <a:gd fmla="val 25000" name="adj"/>
              <a:gd fmla="val 115470" name="vf"/>
            </a:avLst>
          </a:prstGeom>
          <a:solidFill>
            <a:srgbClr val="ffffff"/>
          </a:solidFill>
          <a:ln w="26280">
            <a:solidFill>
              <a:srgbClr val="727ca3"/>
            </a:solidFill>
            <a:round/>
          </a:ln>
        </p:spPr>
      </p:sp>
      <p:sp>
        <p:nvSpPr>
          <p:cNvPr id="358" name="CustomShape 105"/>
          <p:cNvSpPr/>
          <p:nvPr/>
        </p:nvSpPr>
        <p:spPr>
          <a:xfrm rot="5400000">
            <a:off x="563544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59" name="CustomShape 106"/>
          <p:cNvSpPr/>
          <p:nvPr/>
        </p:nvSpPr>
        <p:spPr>
          <a:xfrm rot="5400000">
            <a:off x="563544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60" name="CustomShape 107"/>
          <p:cNvSpPr/>
          <p:nvPr/>
        </p:nvSpPr>
        <p:spPr>
          <a:xfrm rot="5400000">
            <a:off x="563544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61" name="CustomShape 108"/>
          <p:cNvSpPr/>
          <p:nvPr/>
        </p:nvSpPr>
        <p:spPr>
          <a:xfrm rot="5400000">
            <a:off x="563544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62" name="CustomShape 109"/>
          <p:cNvSpPr/>
          <p:nvPr/>
        </p:nvSpPr>
        <p:spPr>
          <a:xfrm rot="5400000">
            <a:off x="541908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63" name="CustomShape 110"/>
          <p:cNvSpPr/>
          <p:nvPr/>
        </p:nvSpPr>
        <p:spPr>
          <a:xfrm rot="5400000">
            <a:off x="541908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64" name="CustomShape 111"/>
          <p:cNvSpPr/>
          <p:nvPr/>
        </p:nvSpPr>
        <p:spPr>
          <a:xfrm rot="5400000">
            <a:off x="541908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65" name="CustomShape 112"/>
          <p:cNvSpPr/>
          <p:nvPr/>
        </p:nvSpPr>
        <p:spPr>
          <a:xfrm rot="5400000">
            <a:off x="541908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66" name="CustomShape 113"/>
          <p:cNvSpPr/>
          <p:nvPr/>
        </p:nvSpPr>
        <p:spPr>
          <a:xfrm rot="5400000">
            <a:off x="520344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67" name="CustomShape 114"/>
          <p:cNvSpPr/>
          <p:nvPr/>
        </p:nvSpPr>
        <p:spPr>
          <a:xfrm rot="5400000">
            <a:off x="520344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68" name="CustomShape 115"/>
          <p:cNvSpPr/>
          <p:nvPr/>
        </p:nvSpPr>
        <p:spPr>
          <a:xfrm rot="5400000">
            <a:off x="520344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69" name="CustomShape 116"/>
          <p:cNvSpPr/>
          <p:nvPr/>
        </p:nvSpPr>
        <p:spPr>
          <a:xfrm rot="5400000">
            <a:off x="520344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70" name="CustomShape 117"/>
          <p:cNvSpPr/>
          <p:nvPr/>
        </p:nvSpPr>
        <p:spPr>
          <a:xfrm rot="5400000">
            <a:off x="498744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71" name="CustomShape 118"/>
          <p:cNvSpPr/>
          <p:nvPr/>
        </p:nvSpPr>
        <p:spPr>
          <a:xfrm rot="5400000">
            <a:off x="498744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72" name="CustomShape 119"/>
          <p:cNvSpPr/>
          <p:nvPr/>
        </p:nvSpPr>
        <p:spPr>
          <a:xfrm rot="5400000">
            <a:off x="498744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73" name="CustomShape 120"/>
          <p:cNvSpPr/>
          <p:nvPr/>
        </p:nvSpPr>
        <p:spPr>
          <a:xfrm rot="5400000">
            <a:off x="498744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74" name="CustomShape 121"/>
          <p:cNvSpPr/>
          <p:nvPr/>
        </p:nvSpPr>
        <p:spPr>
          <a:xfrm rot="5400000">
            <a:off x="477504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75" name="CustomShape 122"/>
          <p:cNvSpPr/>
          <p:nvPr/>
        </p:nvSpPr>
        <p:spPr>
          <a:xfrm rot="5400000">
            <a:off x="477504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76" name="CustomShape 123"/>
          <p:cNvSpPr/>
          <p:nvPr/>
        </p:nvSpPr>
        <p:spPr>
          <a:xfrm rot="5400000">
            <a:off x="477504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77" name="CustomShape 124"/>
          <p:cNvSpPr/>
          <p:nvPr/>
        </p:nvSpPr>
        <p:spPr>
          <a:xfrm rot="5400000">
            <a:off x="477504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78" name="CustomShape 125"/>
          <p:cNvSpPr/>
          <p:nvPr/>
        </p:nvSpPr>
        <p:spPr>
          <a:xfrm rot="5400000">
            <a:off x="4559040" y="433656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379" name="CustomShape 126"/>
          <p:cNvSpPr/>
          <p:nvPr/>
        </p:nvSpPr>
        <p:spPr>
          <a:xfrm rot="5400000">
            <a:off x="4559040" y="418932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380" name="CustomShape 127"/>
          <p:cNvSpPr/>
          <p:nvPr/>
        </p:nvSpPr>
        <p:spPr>
          <a:xfrm rot="5400000">
            <a:off x="4559040" y="405216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381" name="CustomShape 128"/>
          <p:cNvSpPr/>
          <p:nvPr/>
        </p:nvSpPr>
        <p:spPr>
          <a:xfrm rot="5400000">
            <a:off x="4559040" y="391500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382" name="CustomShape 129"/>
          <p:cNvSpPr/>
          <p:nvPr/>
        </p:nvSpPr>
        <p:spPr>
          <a:xfrm>
            <a:off x="763920" y="4897440"/>
            <a:ext cx="2151000" cy="756360"/>
          </a:xfrm>
          <a:prstGeom prst="rect">
            <a:avLst/>
          </a:prstGeom>
          <a:solidFill>
            <a:srgbClr val="dde9ec"/>
          </a:solidFill>
          <a:ln w="19080">
            <a:solidFill>
              <a:srgbClr val="dde9ec"/>
            </a:solidFill>
            <a:round/>
          </a:ln>
        </p:spPr>
        <p:txBody>
          <a:bodyPr anchor="ctr" bIns="396000" lIns="72000" rIns="72000" tIns="396000"/>
          <a:p>
            <a:pPr>
              <a:lnSpc>
                <a:spcPct val="100000"/>
              </a:lnSpc>
            </a:pPr>
            <a:r>
              <a:rPr lang="de-DE" sz="1600">
                <a:solidFill>
                  <a:srgbClr val="000000"/>
                </a:solidFill>
                <a:latin typeface="Calibri"/>
              </a:rPr>
              <a:t>Length variants</a:t>
            </a:r>
            <a:endParaRPr/>
          </a:p>
        </p:txBody>
      </p:sp>
      <p:sp>
        <p:nvSpPr>
          <p:cNvPr id="383" name="CustomShape 130"/>
          <p:cNvSpPr/>
          <p:nvPr/>
        </p:nvSpPr>
        <p:spPr>
          <a:xfrm rot="5400000">
            <a:off x="3475080" y="5164200"/>
            <a:ext cx="250200" cy="215640"/>
          </a:xfrm>
          <a:prstGeom prst="hexagon">
            <a:avLst>
              <a:gd fmla="val 25000" name="adj"/>
              <a:gd fmla="val 115470" name="vf"/>
            </a:avLst>
          </a:prstGeom>
          <a:solidFill>
            <a:srgbClr val="ffffff"/>
          </a:solidFill>
          <a:ln w="26280">
            <a:solidFill>
              <a:srgbClr val="727ca3"/>
            </a:solidFill>
            <a:round/>
          </a:ln>
        </p:spPr>
      </p:sp>
      <p:sp>
        <p:nvSpPr>
          <p:cNvPr id="384" name="CustomShape 131"/>
          <p:cNvSpPr/>
          <p:nvPr/>
        </p:nvSpPr>
        <p:spPr>
          <a:xfrm rot="5400000">
            <a:off x="3691080" y="5162400"/>
            <a:ext cx="250200" cy="215640"/>
          </a:xfrm>
          <a:prstGeom prst="hexagon">
            <a:avLst>
              <a:gd fmla="val 25000" name="adj"/>
              <a:gd fmla="val 115470" name="vf"/>
            </a:avLst>
          </a:prstGeom>
          <a:solidFill>
            <a:srgbClr val="ffffff"/>
          </a:solidFill>
          <a:ln w="26280">
            <a:solidFill>
              <a:srgbClr val="727ca3"/>
            </a:solidFill>
            <a:round/>
          </a:ln>
        </p:spPr>
      </p:sp>
      <p:sp>
        <p:nvSpPr>
          <p:cNvPr id="385" name="CustomShape 132"/>
          <p:cNvSpPr/>
          <p:nvPr/>
        </p:nvSpPr>
        <p:spPr>
          <a:xfrm rot="5400000">
            <a:off x="3907080" y="5164200"/>
            <a:ext cx="250200" cy="215640"/>
          </a:xfrm>
          <a:prstGeom prst="hexagon">
            <a:avLst>
              <a:gd fmla="val 25000" name="adj"/>
              <a:gd fmla="val 115470" name="vf"/>
            </a:avLst>
          </a:prstGeom>
          <a:solidFill>
            <a:srgbClr val="ffffff"/>
          </a:solidFill>
          <a:ln w="26280">
            <a:solidFill>
              <a:srgbClr val="727ca3"/>
            </a:solidFill>
            <a:round/>
          </a:ln>
        </p:spPr>
      </p:sp>
      <p:sp>
        <p:nvSpPr>
          <p:cNvPr id="386" name="CustomShape 133"/>
          <p:cNvSpPr/>
          <p:nvPr/>
        </p:nvSpPr>
        <p:spPr>
          <a:xfrm rot="5400000">
            <a:off x="4123080" y="5162400"/>
            <a:ext cx="250200" cy="215640"/>
          </a:xfrm>
          <a:prstGeom prst="hexagon">
            <a:avLst>
              <a:gd fmla="val 25000" name="adj"/>
              <a:gd fmla="val 115470" name="vf"/>
            </a:avLst>
          </a:prstGeom>
          <a:solidFill>
            <a:srgbClr val="ffffff"/>
          </a:solidFill>
          <a:ln w="26280">
            <a:solidFill>
              <a:srgbClr val="727ca3"/>
            </a:solidFill>
            <a:round/>
          </a:ln>
        </p:spPr>
      </p:sp>
      <p:sp>
        <p:nvSpPr>
          <p:cNvPr id="387" name="CustomShape 134"/>
          <p:cNvSpPr/>
          <p:nvPr/>
        </p:nvSpPr>
        <p:spPr>
          <a:xfrm rot="5400000">
            <a:off x="4339080" y="5164200"/>
            <a:ext cx="250200" cy="215640"/>
          </a:xfrm>
          <a:prstGeom prst="hexagon">
            <a:avLst>
              <a:gd fmla="val 25000" name="adj"/>
              <a:gd fmla="val 115470" name="vf"/>
            </a:avLst>
          </a:prstGeom>
          <a:solidFill>
            <a:srgbClr val="ffffff"/>
          </a:solidFill>
          <a:ln w="26280">
            <a:solidFill>
              <a:srgbClr val="727ca3"/>
            </a:solidFill>
            <a:round/>
          </a:ln>
        </p:spPr>
      </p:sp>
      <p:sp>
        <p:nvSpPr>
          <p:cNvPr id="388" name="CustomShape 135"/>
          <p:cNvSpPr/>
          <p:nvPr/>
        </p:nvSpPr>
        <p:spPr>
          <a:xfrm rot="5400000">
            <a:off x="4555080" y="5162400"/>
            <a:ext cx="250200" cy="215640"/>
          </a:xfrm>
          <a:prstGeom prst="hexagon">
            <a:avLst>
              <a:gd fmla="val 25000" name="adj"/>
              <a:gd fmla="val 115470" name="vf"/>
            </a:avLst>
          </a:prstGeom>
          <a:solidFill>
            <a:srgbClr val="ffffff"/>
          </a:solidFill>
          <a:ln w="26280">
            <a:solidFill>
              <a:srgbClr val="727ca3"/>
            </a:solidFill>
            <a:round/>
          </a:ln>
        </p:spPr>
      </p:sp>
      <p:sp>
        <p:nvSpPr>
          <p:cNvPr id="389" name="CustomShape 136"/>
          <p:cNvSpPr/>
          <p:nvPr/>
        </p:nvSpPr>
        <p:spPr>
          <a:xfrm rot="5400000">
            <a:off x="4771080" y="5164200"/>
            <a:ext cx="250200" cy="215640"/>
          </a:xfrm>
          <a:prstGeom prst="hexagon">
            <a:avLst>
              <a:gd fmla="val 25000" name="adj"/>
              <a:gd fmla="val 115470" name="vf"/>
            </a:avLst>
          </a:prstGeom>
          <a:solidFill>
            <a:srgbClr val="ffffff"/>
          </a:solidFill>
          <a:ln w="26280">
            <a:solidFill>
              <a:srgbClr val="727ca3"/>
            </a:solidFill>
            <a:round/>
          </a:ln>
        </p:spPr>
      </p:sp>
      <p:sp>
        <p:nvSpPr>
          <p:cNvPr id="390" name="CustomShape 137"/>
          <p:cNvSpPr/>
          <p:nvPr/>
        </p:nvSpPr>
        <p:spPr>
          <a:xfrm rot="5400000">
            <a:off x="4987080" y="5162400"/>
            <a:ext cx="250200" cy="215640"/>
          </a:xfrm>
          <a:prstGeom prst="hexagon">
            <a:avLst>
              <a:gd fmla="val 25000" name="adj"/>
              <a:gd fmla="val 115470" name="vf"/>
            </a:avLst>
          </a:prstGeom>
          <a:solidFill>
            <a:srgbClr val="ffffff"/>
          </a:solidFill>
          <a:ln w="26280">
            <a:solidFill>
              <a:srgbClr val="727ca3"/>
            </a:solidFill>
            <a:round/>
          </a:ln>
        </p:spPr>
      </p:sp>
      <p:sp>
        <p:nvSpPr>
          <p:cNvPr id="391" name="CustomShape 138"/>
          <p:cNvSpPr/>
          <p:nvPr/>
        </p:nvSpPr>
        <p:spPr>
          <a:xfrm rot="5400000">
            <a:off x="5203080" y="5164200"/>
            <a:ext cx="250200" cy="215640"/>
          </a:xfrm>
          <a:prstGeom prst="hexagon">
            <a:avLst>
              <a:gd fmla="val 25000" name="adj"/>
              <a:gd fmla="val 115470" name="vf"/>
            </a:avLst>
          </a:prstGeom>
          <a:solidFill>
            <a:srgbClr val="ffffff"/>
          </a:solidFill>
          <a:ln w="26280">
            <a:solidFill>
              <a:srgbClr val="727ca3"/>
            </a:solidFill>
            <a:round/>
          </a:ln>
        </p:spPr>
      </p:sp>
      <p:sp>
        <p:nvSpPr>
          <p:cNvPr id="392" name="CustomShape 139"/>
          <p:cNvSpPr/>
          <p:nvPr/>
        </p:nvSpPr>
        <p:spPr>
          <a:xfrm rot="5400000">
            <a:off x="5419080" y="5162400"/>
            <a:ext cx="250200" cy="215640"/>
          </a:xfrm>
          <a:prstGeom prst="hexagon">
            <a:avLst>
              <a:gd fmla="val 25000" name="adj"/>
              <a:gd fmla="val 115470" name="vf"/>
            </a:avLst>
          </a:prstGeom>
          <a:solidFill>
            <a:srgbClr val="ffffff"/>
          </a:solidFill>
          <a:ln w="26280">
            <a:solidFill>
              <a:srgbClr val="727ca3"/>
            </a:solidFill>
            <a:round/>
          </a:ln>
        </p:spPr>
      </p:sp>
      <p:sp>
        <p:nvSpPr>
          <p:cNvPr id="393" name="CustomShape 140"/>
          <p:cNvSpPr/>
          <p:nvPr/>
        </p:nvSpPr>
        <p:spPr>
          <a:xfrm rot="5400000">
            <a:off x="5635080" y="5164200"/>
            <a:ext cx="250200" cy="215640"/>
          </a:xfrm>
          <a:prstGeom prst="hexagon">
            <a:avLst>
              <a:gd fmla="val 25000" name="adj"/>
              <a:gd fmla="val 115470" name="vf"/>
            </a:avLst>
          </a:prstGeom>
          <a:solidFill>
            <a:srgbClr val="ffffff"/>
          </a:solidFill>
          <a:ln w="26280">
            <a:solidFill>
              <a:srgbClr val="727ca3"/>
            </a:solidFill>
            <a:round/>
          </a:ln>
        </p:spPr>
      </p:sp>
      <p:sp>
        <p:nvSpPr>
          <p:cNvPr id="394" name="CustomShape 141"/>
          <p:cNvSpPr/>
          <p:nvPr/>
        </p:nvSpPr>
        <p:spPr>
          <a:xfrm rot="5400000">
            <a:off x="5851080" y="5162400"/>
            <a:ext cx="250200" cy="215640"/>
          </a:xfrm>
          <a:prstGeom prst="hexagon">
            <a:avLst>
              <a:gd fmla="val 25000" name="adj"/>
              <a:gd fmla="val 115470" name="vf"/>
            </a:avLst>
          </a:prstGeom>
          <a:solidFill>
            <a:srgbClr val="ffffff"/>
          </a:solidFill>
          <a:ln w="26280">
            <a:solidFill>
              <a:srgbClr val="727ca3"/>
            </a:solidFill>
            <a:round/>
          </a:ln>
        </p:spPr>
      </p:sp>
      <p:sp>
        <p:nvSpPr>
          <p:cNvPr id="395" name="CustomShape 142"/>
          <p:cNvSpPr/>
          <p:nvPr/>
        </p:nvSpPr>
        <p:spPr>
          <a:xfrm rot="5400000">
            <a:off x="6067440" y="5164200"/>
            <a:ext cx="250200" cy="215640"/>
          </a:xfrm>
          <a:prstGeom prst="hexagon">
            <a:avLst>
              <a:gd fmla="val 25000" name="adj"/>
              <a:gd fmla="val 115470" name="vf"/>
            </a:avLst>
          </a:prstGeom>
          <a:solidFill>
            <a:srgbClr val="ffffff"/>
          </a:solidFill>
          <a:ln w="26280">
            <a:solidFill>
              <a:srgbClr val="727ca3"/>
            </a:solidFill>
            <a:round/>
          </a:ln>
        </p:spPr>
      </p:sp>
      <p:sp>
        <p:nvSpPr>
          <p:cNvPr id="396" name="CustomShape 143"/>
          <p:cNvSpPr/>
          <p:nvPr/>
        </p:nvSpPr>
        <p:spPr>
          <a:xfrm rot="5400000">
            <a:off x="6283440" y="5162400"/>
            <a:ext cx="250200" cy="215640"/>
          </a:xfrm>
          <a:prstGeom prst="hexagon">
            <a:avLst>
              <a:gd fmla="val 25000" name="adj"/>
              <a:gd fmla="val 115470" name="vf"/>
            </a:avLst>
          </a:prstGeom>
          <a:solidFill>
            <a:srgbClr val="ffffff"/>
          </a:solidFill>
          <a:ln w="26280">
            <a:solidFill>
              <a:srgbClr val="727ca3"/>
            </a:solidFill>
            <a:round/>
          </a:ln>
        </p:spPr>
      </p:sp>
      <p:sp>
        <p:nvSpPr>
          <p:cNvPr id="397" name="CustomShape 144"/>
          <p:cNvSpPr/>
          <p:nvPr/>
        </p:nvSpPr>
        <p:spPr>
          <a:xfrm rot="5400000">
            <a:off x="6499440" y="5164200"/>
            <a:ext cx="250200" cy="215640"/>
          </a:xfrm>
          <a:prstGeom prst="hexagon">
            <a:avLst>
              <a:gd fmla="val 25000" name="adj"/>
              <a:gd fmla="val 115470" name="vf"/>
            </a:avLst>
          </a:prstGeom>
          <a:solidFill>
            <a:srgbClr val="ffffff"/>
          </a:solidFill>
          <a:ln w="26280">
            <a:solidFill>
              <a:srgbClr val="727ca3"/>
            </a:solidFill>
            <a:round/>
          </a:ln>
        </p:spPr>
      </p:sp>
      <p:sp>
        <p:nvSpPr>
          <p:cNvPr id="398" name="CustomShape 145"/>
          <p:cNvSpPr/>
          <p:nvPr/>
        </p:nvSpPr>
        <p:spPr>
          <a:xfrm rot="5400000">
            <a:off x="6715440" y="5162400"/>
            <a:ext cx="250200" cy="215640"/>
          </a:xfrm>
          <a:prstGeom prst="hexagon">
            <a:avLst>
              <a:gd fmla="val 25000" name="adj"/>
              <a:gd fmla="val 115470" name="vf"/>
            </a:avLst>
          </a:prstGeom>
          <a:solidFill>
            <a:srgbClr val="ffffff"/>
          </a:solidFill>
          <a:ln w="26280">
            <a:solidFill>
              <a:srgbClr val="727ca3"/>
            </a:solidFill>
            <a:round/>
          </a:ln>
        </p:spPr>
      </p:sp>
      <p:sp>
        <p:nvSpPr>
          <p:cNvPr id="399" name="CustomShape 146"/>
          <p:cNvSpPr/>
          <p:nvPr/>
        </p:nvSpPr>
        <p:spPr>
          <a:xfrm rot="5400000">
            <a:off x="6931440" y="5164200"/>
            <a:ext cx="250200" cy="215640"/>
          </a:xfrm>
          <a:prstGeom prst="hexagon">
            <a:avLst>
              <a:gd fmla="val 25000" name="adj"/>
              <a:gd fmla="val 115470" name="vf"/>
            </a:avLst>
          </a:prstGeom>
          <a:solidFill>
            <a:srgbClr val="ffffff"/>
          </a:solidFill>
          <a:ln w="26280">
            <a:solidFill>
              <a:srgbClr val="727ca3"/>
            </a:solidFill>
            <a:round/>
          </a:ln>
        </p:spPr>
      </p:sp>
      <p:sp>
        <p:nvSpPr>
          <p:cNvPr id="400" name="CustomShape 147"/>
          <p:cNvSpPr/>
          <p:nvPr/>
        </p:nvSpPr>
        <p:spPr>
          <a:xfrm rot="5400000">
            <a:off x="3583080" y="5360400"/>
            <a:ext cx="250200" cy="215640"/>
          </a:xfrm>
          <a:prstGeom prst="hexagon">
            <a:avLst>
              <a:gd fmla="val 25000" name="adj"/>
              <a:gd fmla="val 115470" name="vf"/>
            </a:avLst>
          </a:prstGeom>
          <a:solidFill>
            <a:srgbClr val="ffffff"/>
          </a:solidFill>
          <a:ln w="26280">
            <a:solidFill>
              <a:srgbClr val="727ca3"/>
            </a:solidFill>
            <a:round/>
          </a:ln>
        </p:spPr>
      </p:sp>
      <p:sp>
        <p:nvSpPr>
          <p:cNvPr id="401" name="CustomShape 148"/>
          <p:cNvSpPr/>
          <p:nvPr/>
        </p:nvSpPr>
        <p:spPr>
          <a:xfrm rot="5400000">
            <a:off x="3799080" y="5358960"/>
            <a:ext cx="250200" cy="215640"/>
          </a:xfrm>
          <a:prstGeom prst="hexagon">
            <a:avLst>
              <a:gd fmla="val 25000" name="adj"/>
              <a:gd fmla="val 115470" name="vf"/>
            </a:avLst>
          </a:prstGeom>
          <a:solidFill>
            <a:srgbClr val="ffffff"/>
          </a:solidFill>
          <a:ln w="26280">
            <a:solidFill>
              <a:srgbClr val="727ca3"/>
            </a:solidFill>
            <a:round/>
          </a:ln>
        </p:spPr>
      </p:sp>
      <p:sp>
        <p:nvSpPr>
          <p:cNvPr id="402" name="CustomShape 149"/>
          <p:cNvSpPr/>
          <p:nvPr/>
        </p:nvSpPr>
        <p:spPr>
          <a:xfrm rot="5400000">
            <a:off x="4015080" y="5360400"/>
            <a:ext cx="250200" cy="215640"/>
          </a:xfrm>
          <a:prstGeom prst="hexagon">
            <a:avLst>
              <a:gd fmla="val 25000" name="adj"/>
              <a:gd fmla="val 115470" name="vf"/>
            </a:avLst>
          </a:prstGeom>
          <a:solidFill>
            <a:srgbClr val="ffffff"/>
          </a:solidFill>
          <a:ln w="26280">
            <a:solidFill>
              <a:srgbClr val="727ca3"/>
            </a:solidFill>
            <a:round/>
          </a:ln>
        </p:spPr>
      </p:sp>
      <p:sp>
        <p:nvSpPr>
          <p:cNvPr id="403" name="CustomShape 150"/>
          <p:cNvSpPr/>
          <p:nvPr/>
        </p:nvSpPr>
        <p:spPr>
          <a:xfrm rot="5400000">
            <a:off x="4231080" y="5358960"/>
            <a:ext cx="250200" cy="215640"/>
          </a:xfrm>
          <a:prstGeom prst="hexagon">
            <a:avLst>
              <a:gd fmla="val 25000" name="adj"/>
              <a:gd fmla="val 115470" name="vf"/>
            </a:avLst>
          </a:prstGeom>
          <a:solidFill>
            <a:srgbClr val="ffffff"/>
          </a:solidFill>
          <a:ln w="26280">
            <a:solidFill>
              <a:srgbClr val="727ca3"/>
            </a:solidFill>
            <a:round/>
          </a:ln>
        </p:spPr>
      </p:sp>
      <p:sp>
        <p:nvSpPr>
          <p:cNvPr id="404" name="CustomShape 151"/>
          <p:cNvSpPr/>
          <p:nvPr/>
        </p:nvSpPr>
        <p:spPr>
          <a:xfrm rot="5400000">
            <a:off x="4447080" y="5360400"/>
            <a:ext cx="250200" cy="215640"/>
          </a:xfrm>
          <a:prstGeom prst="hexagon">
            <a:avLst>
              <a:gd fmla="val 25000" name="adj"/>
              <a:gd fmla="val 115470" name="vf"/>
            </a:avLst>
          </a:prstGeom>
          <a:solidFill>
            <a:srgbClr val="ffffff"/>
          </a:solidFill>
          <a:ln w="26280">
            <a:solidFill>
              <a:srgbClr val="727ca3"/>
            </a:solidFill>
            <a:round/>
          </a:ln>
        </p:spPr>
      </p:sp>
      <p:sp>
        <p:nvSpPr>
          <p:cNvPr id="405" name="CustomShape 152"/>
          <p:cNvSpPr/>
          <p:nvPr/>
        </p:nvSpPr>
        <p:spPr>
          <a:xfrm rot="5400000">
            <a:off x="4663080" y="5358960"/>
            <a:ext cx="250200" cy="215640"/>
          </a:xfrm>
          <a:prstGeom prst="hexagon">
            <a:avLst>
              <a:gd fmla="val 25000" name="adj"/>
              <a:gd fmla="val 115470" name="vf"/>
            </a:avLst>
          </a:prstGeom>
          <a:solidFill>
            <a:srgbClr val="ffffff"/>
          </a:solidFill>
          <a:ln w="26280">
            <a:solidFill>
              <a:srgbClr val="727ca3"/>
            </a:solidFill>
            <a:round/>
          </a:ln>
        </p:spPr>
      </p:sp>
      <p:sp>
        <p:nvSpPr>
          <p:cNvPr id="406" name="CustomShape 153"/>
          <p:cNvSpPr/>
          <p:nvPr/>
        </p:nvSpPr>
        <p:spPr>
          <a:xfrm rot="5400000">
            <a:off x="4879080" y="5360400"/>
            <a:ext cx="250200" cy="215640"/>
          </a:xfrm>
          <a:prstGeom prst="hexagon">
            <a:avLst>
              <a:gd fmla="val 25000" name="adj"/>
              <a:gd fmla="val 115470" name="vf"/>
            </a:avLst>
          </a:prstGeom>
          <a:solidFill>
            <a:srgbClr val="ffffff"/>
          </a:solidFill>
          <a:ln w="26280">
            <a:solidFill>
              <a:srgbClr val="727ca3"/>
            </a:solidFill>
            <a:round/>
          </a:ln>
        </p:spPr>
      </p:sp>
      <p:sp>
        <p:nvSpPr>
          <p:cNvPr id="407" name="CustomShape 154"/>
          <p:cNvSpPr/>
          <p:nvPr/>
        </p:nvSpPr>
        <p:spPr>
          <a:xfrm rot="5400000">
            <a:off x="5095080" y="5358960"/>
            <a:ext cx="250200" cy="215640"/>
          </a:xfrm>
          <a:prstGeom prst="hexagon">
            <a:avLst>
              <a:gd fmla="val 25000" name="adj"/>
              <a:gd fmla="val 115470" name="vf"/>
            </a:avLst>
          </a:prstGeom>
          <a:solidFill>
            <a:srgbClr val="ffffff"/>
          </a:solidFill>
          <a:ln w="26280">
            <a:solidFill>
              <a:srgbClr val="727ca3"/>
            </a:solidFill>
            <a:round/>
          </a:ln>
        </p:spPr>
      </p:sp>
      <p:sp>
        <p:nvSpPr>
          <p:cNvPr id="408" name="CustomShape 155"/>
          <p:cNvSpPr/>
          <p:nvPr/>
        </p:nvSpPr>
        <p:spPr>
          <a:xfrm rot="5400000">
            <a:off x="5311080" y="5360400"/>
            <a:ext cx="250200" cy="215640"/>
          </a:xfrm>
          <a:prstGeom prst="hexagon">
            <a:avLst>
              <a:gd fmla="val 25000" name="adj"/>
              <a:gd fmla="val 115470" name="vf"/>
            </a:avLst>
          </a:prstGeom>
          <a:solidFill>
            <a:srgbClr val="ffffff"/>
          </a:solidFill>
          <a:ln w="26280">
            <a:solidFill>
              <a:srgbClr val="727ca3"/>
            </a:solidFill>
            <a:round/>
          </a:ln>
        </p:spPr>
      </p:sp>
      <p:sp>
        <p:nvSpPr>
          <p:cNvPr id="409" name="CustomShape 156"/>
          <p:cNvSpPr/>
          <p:nvPr/>
        </p:nvSpPr>
        <p:spPr>
          <a:xfrm rot="5400000">
            <a:off x="5527080" y="5358960"/>
            <a:ext cx="250200" cy="215640"/>
          </a:xfrm>
          <a:prstGeom prst="hexagon">
            <a:avLst>
              <a:gd fmla="val 25000" name="adj"/>
              <a:gd fmla="val 115470" name="vf"/>
            </a:avLst>
          </a:prstGeom>
          <a:solidFill>
            <a:srgbClr val="ffffff"/>
          </a:solidFill>
          <a:ln w="26280">
            <a:solidFill>
              <a:srgbClr val="727ca3"/>
            </a:solidFill>
            <a:round/>
          </a:ln>
        </p:spPr>
      </p:sp>
      <p:sp>
        <p:nvSpPr>
          <p:cNvPr id="410" name="CustomShape 157"/>
          <p:cNvSpPr/>
          <p:nvPr/>
        </p:nvSpPr>
        <p:spPr>
          <a:xfrm rot="5400000">
            <a:off x="5743080" y="5360400"/>
            <a:ext cx="250200" cy="215640"/>
          </a:xfrm>
          <a:prstGeom prst="hexagon">
            <a:avLst>
              <a:gd fmla="val 25000" name="adj"/>
              <a:gd fmla="val 115470" name="vf"/>
            </a:avLst>
          </a:prstGeom>
          <a:solidFill>
            <a:srgbClr val="ffffff"/>
          </a:solidFill>
          <a:ln w="26280">
            <a:solidFill>
              <a:srgbClr val="727ca3"/>
            </a:solidFill>
            <a:round/>
          </a:ln>
        </p:spPr>
      </p:sp>
      <p:sp>
        <p:nvSpPr>
          <p:cNvPr id="411" name="CustomShape 158"/>
          <p:cNvSpPr/>
          <p:nvPr/>
        </p:nvSpPr>
        <p:spPr>
          <a:xfrm rot="5400000">
            <a:off x="5959440" y="5358960"/>
            <a:ext cx="250200" cy="215640"/>
          </a:xfrm>
          <a:prstGeom prst="hexagon">
            <a:avLst>
              <a:gd fmla="val 25000" name="adj"/>
              <a:gd fmla="val 115470" name="vf"/>
            </a:avLst>
          </a:prstGeom>
          <a:solidFill>
            <a:srgbClr val="ffffff"/>
          </a:solidFill>
          <a:ln w="26280">
            <a:solidFill>
              <a:srgbClr val="727ca3"/>
            </a:solidFill>
            <a:round/>
          </a:ln>
        </p:spPr>
      </p:sp>
      <p:sp>
        <p:nvSpPr>
          <p:cNvPr id="412" name="CustomShape 159"/>
          <p:cNvSpPr/>
          <p:nvPr/>
        </p:nvSpPr>
        <p:spPr>
          <a:xfrm rot="5400000">
            <a:off x="6175440" y="5360400"/>
            <a:ext cx="250200" cy="215640"/>
          </a:xfrm>
          <a:prstGeom prst="hexagon">
            <a:avLst>
              <a:gd fmla="val 25000" name="adj"/>
              <a:gd fmla="val 115470" name="vf"/>
            </a:avLst>
          </a:prstGeom>
          <a:solidFill>
            <a:srgbClr val="ffffff"/>
          </a:solidFill>
          <a:ln w="26280">
            <a:solidFill>
              <a:srgbClr val="727ca3"/>
            </a:solidFill>
            <a:round/>
          </a:ln>
        </p:spPr>
      </p:sp>
      <p:sp>
        <p:nvSpPr>
          <p:cNvPr id="413" name="CustomShape 160"/>
          <p:cNvSpPr/>
          <p:nvPr/>
        </p:nvSpPr>
        <p:spPr>
          <a:xfrm rot="5400000">
            <a:off x="6391440" y="5358960"/>
            <a:ext cx="250200" cy="215640"/>
          </a:xfrm>
          <a:prstGeom prst="hexagon">
            <a:avLst>
              <a:gd fmla="val 25000" name="adj"/>
              <a:gd fmla="val 115470" name="vf"/>
            </a:avLst>
          </a:prstGeom>
          <a:solidFill>
            <a:srgbClr val="ffffff"/>
          </a:solidFill>
          <a:ln w="26280">
            <a:solidFill>
              <a:srgbClr val="727ca3"/>
            </a:solidFill>
            <a:round/>
          </a:ln>
        </p:spPr>
      </p:sp>
      <p:sp>
        <p:nvSpPr>
          <p:cNvPr id="414" name="CustomShape 161"/>
          <p:cNvSpPr/>
          <p:nvPr/>
        </p:nvSpPr>
        <p:spPr>
          <a:xfrm rot="5400000">
            <a:off x="6607440" y="5360400"/>
            <a:ext cx="250200" cy="215640"/>
          </a:xfrm>
          <a:prstGeom prst="hexagon">
            <a:avLst>
              <a:gd fmla="val 25000" name="adj"/>
              <a:gd fmla="val 115470" name="vf"/>
            </a:avLst>
          </a:prstGeom>
          <a:solidFill>
            <a:srgbClr val="ffffff"/>
          </a:solidFill>
          <a:ln w="26280">
            <a:solidFill>
              <a:srgbClr val="727ca3"/>
            </a:solidFill>
            <a:round/>
          </a:ln>
        </p:spPr>
      </p:sp>
      <p:sp>
        <p:nvSpPr>
          <p:cNvPr id="415" name="CustomShape 162"/>
          <p:cNvSpPr/>
          <p:nvPr/>
        </p:nvSpPr>
        <p:spPr>
          <a:xfrm rot="5400000">
            <a:off x="6823440" y="5358960"/>
            <a:ext cx="250200" cy="215640"/>
          </a:xfrm>
          <a:prstGeom prst="hexagon">
            <a:avLst>
              <a:gd fmla="val 25000" name="adj"/>
              <a:gd fmla="val 115470" name="vf"/>
            </a:avLst>
          </a:prstGeom>
          <a:solidFill>
            <a:srgbClr val="ffffff"/>
          </a:solidFill>
          <a:ln w="26280">
            <a:solidFill>
              <a:srgbClr val="727ca3"/>
            </a:solidFill>
            <a:round/>
          </a:ln>
        </p:spPr>
      </p:sp>
      <p:sp>
        <p:nvSpPr>
          <p:cNvPr id="416" name="CustomShape 163"/>
          <p:cNvSpPr/>
          <p:nvPr/>
        </p:nvSpPr>
        <p:spPr>
          <a:xfrm rot="5400000">
            <a:off x="7039440" y="5360400"/>
            <a:ext cx="250200" cy="215640"/>
          </a:xfrm>
          <a:prstGeom prst="hexagon">
            <a:avLst>
              <a:gd fmla="val 25000" name="adj"/>
              <a:gd fmla="val 115470" name="vf"/>
            </a:avLst>
          </a:prstGeom>
          <a:solidFill>
            <a:srgbClr val="ffffff"/>
          </a:solidFill>
          <a:ln w="26280">
            <a:solidFill>
              <a:srgbClr val="727ca3"/>
            </a:solidFill>
            <a:round/>
          </a:ln>
        </p:spPr>
      </p:sp>
      <p:sp>
        <p:nvSpPr>
          <p:cNvPr id="417" name="CustomShape 164"/>
          <p:cNvSpPr/>
          <p:nvPr/>
        </p:nvSpPr>
        <p:spPr>
          <a:xfrm rot="5400000">
            <a:off x="3691080" y="5542560"/>
            <a:ext cx="250200" cy="215640"/>
          </a:xfrm>
          <a:prstGeom prst="hexagon">
            <a:avLst>
              <a:gd fmla="val 25000" name="adj"/>
              <a:gd fmla="val 115470" name="vf"/>
            </a:avLst>
          </a:prstGeom>
          <a:solidFill>
            <a:srgbClr val="ffffff"/>
          </a:solidFill>
          <a:ln w="26280">
            <a:solidFill>
              <a:srgbClr val="727ca3"/>
            </a:solidFill>
            <a:round/>
          </a:ln>
        </p:spPr>
      </p:sp>
      <p:sp>
        <p:nvSpPr>
          <p:cNvPr id="418" name="CustomShape 165"/>
          <p:cNvSpPr/>
          <p:nvPr/>
        </p:nvSpPr>
        <p:spPr>
          <a:xfrm rot="5400000">
            <a:off x="3907080" y="5540760"/>
            <a:ext cx="250200" cy="215640"/>
          </a:xfrm>
          <a:prstGeom prst="hexagon">
            <a:avLst>
              <a:gd fmla="val 25000" name="adj"/>
              <a:gd fmla="val 115470" name="vf"/>
            </a:avLst>
          </a:prstGeom>
          <a:solidFill>
            <a:srgbClr val="ffffff"/>
          </a:solidFill>
          <a:ln w="26280">
            <a:solidFill>
              <a:srgbClr val="727ca3"/>
            </a:solidFill>
            <a:round/>
          </a:ln>
        </p:spPr>
      </p:sp>
      <p:sp>
        <p:nvSpPr>
          <p:cNvPr id="419" name="CustomShape 166"/>
          <p:cNvSpPr/>
          <p:nvPr/>
        </p:nvSpPr>
        <p:spPr>
          <a:xfrm rot="5400000">
            <a:off x="4123080" y="5542560"/>
            <a:ext cx="250200" cy="215640"/>
          </a:xfrm>
          <a:prstGeom prst="hexagon">
            <a:avLst>
              <a:gd fmla="val 25000" name="adj"/>
              <a:gd fmla="val 115470" name="vf"/>
            </a:avLst>
          </a:prstGeom>
          <a:solidFill>
            <a:srgbClr val="ffffff"/>
          </a:solidFill>
          <a:ln w="26280">
            <a:solidFill>
              <a:srgbClr val="727ca3"/>
            </a:solidFill>
            <a:round/>
          </a:ln>
        </p:spPr>
      </p:sp>
      <p:sp>
        <p:nvSpPr>
          <p:cNvPr id="420" name="CustomShape 167"/>
          <p:cNvSpPr/>
          <p:nvPr/>
        </p:nvSpPr>
        <p:spPr>
          <a:xfrm rot="5400000">
            <a:off x="4339080" y="5540760"/>
            <a:ext cx="250200" cy="215640"/>
          </a:xfrm>
          <a:prstGeom prst="hexagon">
            <a:avLst>
              <a:gd fmla="val 25000" name="adj"/>
              <a:gd fmla="val 115470" name="vf"/>
            </a:avLst>
          </a:prstGeom>
          <a:solidFill>
            <a:srgbClr val="ffffff"/>
          </a:solidFill>
          <a:ln w="26280">
            <a:solidFill>
              <a:srgbClr val="727ca3"/>
            </a:solidFill>
            <a:round/>
          </a:ln>
        </p:spPr>
      </p:sp>
      <p:sp>
        <p:nvSpPr>
          <p:cNvPr id="421" name="CustomShape 168"/>
          <p:cNvSpPr/>
          <p:nvPr/>
        </p:nvSpPr>
        <p:spPr>
          <a:xfrm rot="5400000">
            <a:off x="4555080" y="5542560"/>
            <a:ext cx="250200" cy="215640"/>
          </a:xfrm>
          <a:prstGeom prst="hexagon">
            <a:avLst>
              <a:gd fmla="val 25000" name="adj"/>
              <a:gd fmla="val 115470" name="vf"/>
            </a:avLst>
          </a:prstGeom>
          <a:solidFill>
            <a:srgbClr val="ffffff"/>
          </a:solidFill>
          <a:ln w="26280">
            <a:solidFill>
              <a:srgbClr val="727ca3"/>
            </a:solidFill>
            <a:round/>
          </a:ln>
        </p:spPr>
      </p:sp>
      <p:sp>
        <p:nvSpPr>
          <p:cNvPr id="422" name="CustomShape 169"/>
          <p:cNvSpPr/>
          <p:nvPr/>
        </p:nvSpPr>
        <p:spPr>
          <a:xfrm rot="5400000">
            <a:off x="4771080" y="5540760"/>
            <a:ext cx="250200" cy="215640"/>
          </a:xfrm>
          <a:prstGeom prst="hexagon">
            <a:avLst>
              <a:gd fmla="val 25000" name="adj"/>
              <a:gd fmla="val 115470" name="vf"/>
            </a:avLst>
          </a:prstGeom>
          <a:solidFill>
            <a:srgbClr val="ffffff"/>
          </a:solidFill>
          <a:ln w="26280">
            <a:solidFill>
              <a:srgbClr val="727ca3"/>
            </a:solidFill>
            <a:round/>
          </a:ln>
        </p:spPr>
      </p:sp>
      <p:sp>
        <p:nvSpPr>
          <p:cNvPr id="423" name="CustomShape 170"/>
          <p:cNvSpPr/>
          <p:nvPr/>
        </p:nvSpPr>
        <p:spPr>
          <a:xfrm rot="5400000">
            <a:off x="4987080" y="5542560"/>
            <a:ext cx="250200" cy="215640"/>
          </a:xfrm>
          <a:prstGeom prst="hexagon">
            <a:avLst>
              <a:gd fmla="val 25000" name="adj"/>
              <a:gd fmla="val 115470" name="vf"/>
            </a:avLst>
          </a:prstGeom>
          <a:solidFill>
            <a:srgbClr val="ffffff"/>
          </a:solidFill>
          <a:ln w="26280">
            <a:solidFill>
              <a:srgbClr val="727ca3"/>
            </a:solidFill>
            <a:round/>
          </a:ln>
        </p:spPr>
      </p:sp>
      <p:sp>
        <p:nvSpPr>
          <p:cNvPr id="424" name="CustomShape 171"/>
          <p:cNvSpPr/>
          <p:nvPr/>
        </p:nvSpPr>
        <p:spPr>
          <a:xfrm rot="5400000">
            <a:off x="5203080" y="5540760"/>
            <a:ext cx="250200" cy="215640"/>
          </a:xfrm>
          <a:prstGeom prst="hexagon">
            <a:avLst>
              <a:gd fmla="val 25000" name="adj"/>
              <a:gd fmla="val 115470" name="vf"/>
            </a:avLst>
          </a:prstGeom>
          <a:solidFill>
            <a:srgbClr val="ffffff"/>
          </a:solidFill>
          <a:ln w="26280">
            <a:solidFill>
              <a:srgbClr val="727ca3"/>
            </a:solidFill>
            <a:round/>
          </a:ln>
        </p:spPr>
      </p:sp>
      <p:sp>
        <p:nvSpPr>
          <p:cNvPr id="425" name="CustomShape 172"/>
          <p:cNvSpPr/>
          <p:nvPr/>
        </p:nvSpPr>
        <p:spPr>
          <a:xfrm rot="5400000">
            <a:off x="5419080" y="5542560"/>
            <a:ext cx="250200" cy="215640"/>
          </a:xfrm>
          <a:prstGeom prst="hexagon">
            <a:avLst>
              <a:gd fmla="val 25000" name="adj"/>
              <a:gd fmla="val 115470" name="vf"/>
            </a:avLst>
          </a:prstGeom>
          <a:solidFill>
            <a:srgbClr val="ffffff"/>
          </a:solidFill>
          <a:ln w="26280">
            <a:solidFill>
              <a:srgbClr val="727ca3"/>
            </a:solidFill>
            <a:round/>
          </a:ln>
        </p:spPr>
      </p:sp>
      <p:sp>
        <p:nvSpPr>
          <p:cNvPr id="426" name="CustomShape 173"/>
          <p:cNvSpPr/>
          <p:nvPr/>
        </p:nvSpPr>
        <p:spPr>
          <a:xfrm rot="5400000">
            <a:off x="5635080" y="5540760"/>
            <a:ext cx="250200" cy="215640"/>
          </a:xfrm>
          <a:prstGeom prst="hexagon">
            <a:avLst>
              <a:gd fmla="val 25000" name="adj"/>
              <a:gd fmla="val 115470" name="vf"/>
            </a:avLst>
          </a:prstGeom>
          <a:solidFill>
            <a:srgbClr val="ffffff"/>
          </a:solidFill>
          <a:ln w="26280">
            <a:solidFill>
              <a:srgbClr val="727ca3"/>
            </a:solidFill>
            <a:round/>
          </a:ln>
        </p:spPr>
      </p:sp>
      <p:sp>
        <p:nvSpPr>
          <p:cNvPr id="427" name="CustomShape 174"/>
          <p:cNvSpPr/>
          <p:nvPr/>
        </p:nvSpPr>
        <p:spPr>
          <a:xfrm rot="5400000">
            <a:off x="5851080" y="5542560"/>
            <a:ext cx="250200" cy="215640"/>
          </a:xfrm>
          <a:prstGeom prst="hexagon">
            <a:avLst>
              <a:gd fmla="val 25000" name="adj"/>
              <a:gd fmla="val 115470" name="vf"/>
            </a:avLst>
          </a:prstGeom>
          <a:solidFill>
            <a:srgbClr val="ffffff"/>
          </a:solidFill>
          <a:ln w="26280">
            <a:solidFill>
              <a:srgbClr val="727ca3"/>
            </a:solidFill>
            <a:round/>
          </a:ln>
        </p:spPr>
      </p:sp>
      <p:sp>
        <p:nvSpPr>
          <p:cNvPr id="428" name="CustomShape 175"/>
          <p:cNvSpPr/>
          <p:nvPr/>
        </p:nvSpPr>
        <p:spPr>
          <a:xfrm rot="5400000">
            <a:off x="6067440" y="5540760"/>
            <a:ext cx="250200" cy="215640"/>
          </a:xfrm>
          <a:prstGeom prst="hexagon">
            <a:avLst>
              <a:gd fmla="val 25000" name="adj"/>
              <a:gd fmla="val 115470" name="vf"/>
            </a:avLst>
          </a:prstGeom>
          <a:solidFill>
            <a:srgbClr val="ffffff"/>
          </a:solidFill>
          <a:ln w="26280">
            <a:solidFill>
              <a:srgbClr val="727ca3"/>
            </a:solidFill>
            <a:round/>
          </a:ln>
        </p:spPr>
      </p:sp>
      <p:sp>
        <p:nvSpPr>
          <p:cNvPr id="429" name="CustomShape 176"/>
          <p:cNvSpPr/>
          <p:nvPr/>
        </p:nvSpPr>
        <p:spPr>
          <a:xfrm rot="5400000">
            <a:off x="6283440" y="5542560"/>
            <a:ext cx="250200" cy="215640"/>
          </a:xfrm>
          <a:prstGeom prst="hexagon">
            <a:avLst>
              <a:gd fmla="val 25000" name="adj"/>
              <a:gd fmla="val 115470" name="vf"/>
            </a:avLst>
          </a:prstGeom>
          <a:solidFill>
            <a:srgbClr val="ffffff"/>
          </a:solidFill>
          <a:ln w="26280">
            <a:solidFill>
              <a:srgbClr val="727ca3"/>
            </a:solidFill>
            <a:round/>
          </a:ln>
        </p:spPr>
      </p:sp>
      <p:sp>
        <p:nvSpPr>
          <p:cNvPr id="430" name="CustomShape 177"/>
          <p:cNvSpPr/>
          <p:nvPr/>
        </p:nvSpPr>
        <p:spPr>
          <a:xfrm rot="5400000">
            <a:off x="6499440" y="5540760"/>
            <a:ext cx="250200" cy="215640"/>
          </a:xfrm>
          <a:prstGeom prst="hexagon">
            <a:avLst>
              <a:gd fmla="val 25000" name="adj"/>
              <a:gd fmla="val 115470" name="vf"/>
            </a:avLst>
          </a:prstGeom>
          <a:solidFill>
            <a:srgbClr val="ffffff"/>
          </a:solidFill>
          <a:ln w="26280">
            <a:solidFill>
              <a:srgbClr val="727ca3"/>
            </a:solidFill>
            <a:round/>
          </a:ln>
        </p:spPr>
      </p:sp>
      <p:sp>
        <p:nvSpPr>
          <p:cNvPr id="431" name="CustomShape 178"/>
          <p:cNvSpPr/>
          <p:nvPr/>
        </p:nvSpPr>
        <p:spPr>
          <a:xfrm rot="5400000">
            <a:off x="6715440" y="5542560"/>
            <a:ext cx="250200" cy="215640"/>
          </a:xfrm>
          <a:prstGeom prst="hexagon">
            <a:avLst>
              <a:gd fmla="val 25000" name="adj"/>
              <a:gd fmla="val 115470" name="vf"/>
            </a:avLst>
          </a:prstGeom>
          <a:solidFill>
            <a:srgbClr val="ffffff"/>
          </a:solidFill>
          <a:ln w="26280">
            <a:solidFill>
              <a:srgbClr val="727ca3"/>
            </a:solidFill>
            <a:round/>
          </a:ln>
        </p:spPr>
      </p:sp>
      <p:sp>
        <p:nvSpPr>
          <p:cNvPr id="432" name="CustomShape 179"/>
          <p:cNvSpPr/>
          <p:nvPr/>
        </p:nvSpPr>
        <p:spPr>
          <a:xfrm rot="5400000">
            <a:off x="6931440" y="5540760"/>
            <a:ext cx="250200" cy="215640"/>
          </a:xfrm>
          <a:prstGeom prst="hexagon">
            <a:avLst>
              <a:gd fmla="val 25000" name="adj"/>
              <a:gd fmla="val 115470" name="vf"/>
            </a:avLst>
          </a:prstGeom>
          <a:solidFill>
            <a:srgbClr val="ffffff"/>
          </a:solidFill>
          <a:ln w="26280">
            <a:solidFill>
              <a:srgbClr val="727ca3"/>
            </a:solidFill>
            <a:round/>
          </a:ln>
        </p:spPr>
      </p:sp>
      <p:sp>
        <p:nvSpPr>
          <p:cNvPr id="433" name="CustomShape 180"/>
          <p:cNvSpPr/>
          <p:nvPr/>
        </p:nvSpPr>
        <p:spPr>
          <a:xfrm rot="5400000">
            <a:off x="7147440" y="5542560"/>
            <a:ext cx="250200" cy="215640"/>
          </a:xfrm>
          <a:prstGeom prst="hexagon">
            <a:avLst>
              <a:gd fmla="val 25000" name="adj"/>
              <a:gd fmla="val 115470" name="vf"/>
            </a:avLst>
          </a:prstGeom>
          <a:solidFill>
            <a:srgbClr val="ffffff"/>
          </a:solidFill>
          <a:ln w="26280">
            <a:solidFill>
              <a:srgbClr val="727ca3"/>
            </a:solidFill>
            <a:round/>
          </a:ln>
        </p:spPr>
      </p:sp>
      <p:sp>
        <p:nvSpPr>
          <p:cNvPr id="434" name="CustomShape 181"/>
          <p:cNvSpPr/>
          <p:nvPr/>
        </p:nvSpPr>
        <p:spPr>
          <a:xfrm rot="5400000">
            <a:off x="563508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35" name="CustomShape 182"/>
          <p:cNvSpPr/>
          <p:nvPr/>
        </p:nvSpPr>
        <p:spPr>
          <a:xfrm rot="5400000">
            <a:off x="563508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36" name="CustomShape 183"/>
          <p:cNvSpPr/>
          <p:nvPr/>
        </p:nvSpPr>
        <p:spPr>
          <a:xfrm rot="5400000">
            <a:off x="563508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37" name="CustomShape 184"/>
          <p:cNvSpPr/>
          <p:nvPr/>
        </p:nvSpPr>
        <p:spPr>
          <a:xfrm rot="5400000">
            <a:off x="563508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38" name="CustomShape 185"/>
          <p:cNvSpPr/>
          <p:nvPr/>
        </p:nvSpPr>
        <p:spPr>
          <a:xfrm rot="5400000">
            <a:off x="541908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39" name="CustomShape 186"/>
          <p:cNvSpPr/>
          <p:nvPr/>
        </p:nvSpPr>
        <p:spPr>
          <a:xfrm rot="5400000">
            <a:off x="541908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40" name="CustomShape 187"/>
          <p:cNvSpPr/>
          <p:nvPr/>
        </p:nvSpPr>
        <p:spPr>
          <a:xfrm rot="5400000">
            <a:off x="541908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41" name="CustomShape 188"/>
          <p:cNvSpPr/>
          <p:nvPr/>
        </p:nvSpPr>
        <p:spPr>
          <a:xfrm rot="5400000">
            <a:off x="541908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42" name="CustomShape 189"/>
          <p:cNvSpPr/>
          <p:nvPr/>
        </p:nvSpPr>
        <p:spPr>
          <a:xfrm rot="5400000">
            <a:off x="520344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43" name="CustomShape 190"/>
          <p:cNvSpPr/>
          <p:nvPr/>
        </p:nvSpPr>
        <p:spPr>
          <a:xfrm rot="5400000">
            <a:off x="520344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44" name="CustomShape 191"/>
          <p:cNvSpPr/>
          <p:nvPr/>
        </p:nvSpPr>
        <p:spPr>
          <a:xfrm rot="5400000">
            <a:off x="520344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45" name="CustomShape 192"/>
          <p:cNvSpPr/>
          <p:nvPr/>
        </p:nvSpPr>
        <p:spPr>
          <a:xfrm rot="5400000">
            <a:off x="520344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46" name="CustomShape 193"/>
          <p:cNvSpPr/>
          <p:nvPr/>
        </p:nvSpPr>
        <p:spPr>
          <a:xfrm rot="5400000">
            <a:off x="498744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47" name="CustomShape 194"/>
          <p:cNvSpPr/>
          <p:nvPr/>
        </p:nvSpPr>
        <p:spPr>
          <a:xfrm rot="5400000">
            <a:off x="498744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48" name="CustomShape 195"/>
          <p:cNvSpPr/>
          <p:nvPr/>
        </p:nvSpPr>
        <p:spPr>
          <a:xfrm rot="5400000">
            <a:off x="498744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49" name="CustomShape 196"/>
          <p:cNvSpPr/>
          <p:nvPr/>
        </p:nvSpPr>
        <p:spPr>
          <a:xfrm rot="5400000">
            <a:off x="498744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50" name="CustomShape 197"/>
          <p:cNvSpPr/>
          <p:nvPr/>
        </p:nvSpPr>
        <p:spPr>
          <a:xfrm rot="5400000">
            <a:off x="477504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51" name="CustomShape 198"/>
          <p:cNvSpPr/>
          <p:nvPr/>
        </p:nvSpPr>
        <p:spPr>
          <a:xfrm rot="5400000">
            <a:off x="477504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52" name="CustomShape 199"/>
          <p:cNvSpPr/>
          <p:nvPr/>
        </p:nvSpPr>
        <p:spPr>
          <a:xfrm rot="5400000">
            <a:off x="477504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53" name="CustomShape 200"/>
          <p:cNvSpPr/>
          <p:nvPr/>
        </p:nvSpPr>
        <p:spPr>
          <a:xfrm rot="5400000">
            <a:off x="477504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54" name="CustomShape 201"/>
          <p:cNvSpPr/>
          <p:nvPr/>
        </p:nvSpPr>
        <p:spPr>
          <a:xfrm rot="5400000">
            <a:off x="4559040" y="516420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55" name="CustomShape 202"/>
          <p:cNvSpPr/>
          <p:nvPr/>
        </p:nvSpPr>
        <p:spPr>
          <a:xfrm rot="5400000">
            <a:off x="4559040" y="501696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56" name="CustomShape 203"/>
          <p:cNvSpPr/>
          <p:nvPr/>
        </p:nvSpPr>
        <p:spPr>
          <a:xfrm rot="5400000">
            <a:off x="4559040" y="487980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57" name="CustomShape 204"/>
          <p:cNvSpPr/>
          <p:nvPr/>
        </p:nvSpPr>
        <p:spPr>
          <a:xfrm rot="5400000">
            <a:off x="4559040" y="474264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58" name="CustomShape 205"/>
          <p:cNvSpPr/>
          <p:nvPr/>
        </p:nvSpPr>
        <p:spPr>
          <a:xfrm rot="5400000">
            <a:off x="5527440" y="5347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59" name="CustomShape 206"/>
          <p:cNvSpPr/>
          <p:nvPr/>
        </p:nvSpPr>
        <p:spPr>
          <a:xfrm rot="5400000">
            <a:off x="5527440" y="520020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60" name="CustomShape 207"/>
          <p:cNvSpPr/>
          <p:nvPr/>
        </p:nvSpPr>
        <p:spPr>
          <a:xfrm rot="5400000">
            <a:off x="5527440" y="5062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61" name="CustomShape 208"/>
          <p:cNvSpPr/>
          <p:nvPr/>
        </p:nvSpPr>
        <p:spPr>
          <a:xfrm rot="5400000">
            <a:off x="5527440" y="49258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62" name="CustomShape 209"/>
          <p:cNvSpPr/>
          <p:nvPr/>
        </p:nvSpPr>
        <p:spPr>
          <a:xfrm rot="5400000">
            <a:off x="5311440" y="5347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63" name="CustomShape 210"/>
          <p:cNvSpPr/>
          <p:nvPr/>
        </p:nvSpPr>
        <p:spPr>
          <a:xfrm rot="5400000">
            <a:off x="5311440" y="520020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64" name="CustomShape 211"/>
          <p:cNvSpPr/>
          <p:nvPr/>
        </p:nvSpPr>
        <p:spPr>
          <a:xfrm rot="5400000">
            <a:off x="5311440" y="5062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65" name="CustomShape 212"/>
          <p:cNvSpPr/>
          <p:nvPr/>
        </p:nvSpPr>
        <p:spPr>
          <a:xfrm rot="5400000">
            <a:off x="5311440" y="49258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66" name="CustomShape 213"/>
          <p:cNvSpPr/>
          <p:nvPr/>
        </p:nvSpPr>
        <p:spPr>
          <a:xfrm rot="5400000">
            <a:off x="5095440" y="5347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67" name="CustomShape 214"/>
          <p:cNvSpPr/>
          <p:nvPr/>
        </p:nvSpPr>
        <p:spPr>
          <a:xfrm rot="5400000">
            <a:off x="5095440" y="520020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68" name="CustomShape 215"/>
          <p:cNvSpPr/>
          <p:nvPr/>
        </p:nvSpPr>
        <p:spPr>
          <a:xfrm rot="5400000">
            <a:off x="5095440" y="5062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69" name="CustomShape 216"/>
          <p:cNvSpPr/>
          <p:nvPr/>
        </p:nvSpPr>
        <p:spPr>
          <a:xfrm rot="5400000">
            <a:off x="5095440" y="49258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70" name="CustomShape 217"/>
          <p:cNvSpPr/>
          <p:nvPr/>
        </p:nvSpPr>
        <p:spPr>
          <a:xfrm rot="5400000">
            <a:off x="4883040" y="5347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71" name="CustomShape 218"/>
          <p:cNvSpPr/>
          <p:nvPr/>
        </p:nvSpPr>
        <p:spPr>
          <a:xfrm rot="5400000">
            <a:off x="4883040" y="520020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72" name="CustomShape 219"/>
          <p:cNvSpPr/>
          <p:nvPr/>
        </p:nvSpPr>
        <p:spPr>
          <a:xfrm rot="5400000">
            <a:off x="4883040" y="5062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73" name="CustomShape 220"/>
          <p:cNvSpPr/>
          <p:nvPr/>
        </p:nvSpPr>
        <p:spPr>
          <a:xfrm rot="5400000">
            <a:off x="4883040" y="49258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74" name="CustomShape 221"/>
          <p:cNvSpPr/>
          <p:nvPr/>
        </p:nvSpPr>
        <p:spPr>
          <a:xfrm rot="5400000">
            <a:off x="4667040" y="5347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75" name="CustomShape 222"/>
          <p:cNvSpPr/>
          <p:nvPr/>
        </p:nvSpPr>
        <p:spPr>
          <a:xfrm rot="5400000">
            <a:off x="4667040" y="520020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76" name="CustomShape 223"/>
          <p:cNvSpPr/>
          <p:nvPr/>
        </p:nvSpPr>
        <p:spPr>
          <a:xfrm rot="5400000">
            <a:off x="4667040" y="5062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77" name="CustomShape 224"/>
          <p:cNvSpPr/>
          <p:nvPr/>
        </p:nvSpPr>
        <p:spPr>
          <a:xfrm rot="5400000">
            <a:off x="4667040" y="492588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78" name="CustomShape 225"/>
          <p:cNvSpPr/>
          <p:nvPr/>
        </p:nvSpPr>
        <p:spPr>
          <a:xfrm rot="5400000">
            <a:off x="5419080" y="5536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79" name="CustomShape 226"/>
          <p:cNvSpPr/>
          <p:nvPr/>
        </p:nvSpPr>
        <p:spPr>
          <a:xfrm rot="5400000">
            <a:off x="5419080" y="53888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80" name="CustomShape 227"/>
          <p:cNvSpPr/>
          <p:nvPr/>
        </p:nvSpPr>
        <p:spPr>
          <a:xfrm rot="5400000">
            <a:off x="5419080" y="5251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81" name="CustomShape 228"/>
          <p:cNvSpPr/>
          <p:nvPr/>
        </p:nvSpPr>
        <p:spPr>
          <a:xfrm rot="5400000">
            <a:off x="5419080" y="51145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82" name="CustomShape 229"/>
          <p:cNvSpPr/>
          <p:nvPr/>
        </p:nvSpPr>
        <p:spPr>
          <a:xfrm rot="5400000">
            <a:off x="5203080" y="5536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83" name="CustomShape 230"/>
          <p:cNvSpPr/>
          <p:nvPr/>
        </p:nvSpPr>
        <p:spPr>
          <a:xfrm rot="5400000">
            <a:off x="5203080" y="53888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84" name="CustomShape 231"/>
          <p:cNvSpPr/>
          <p:nvPr/>
        </p:nvSpPr>
        <p:spPr>
          <a:xfrm rot="5400000">
            <a:off x="5203080" y="5251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85" name="CustomShape 232"/>
          <p:cNvSpPr/>
          <p:nvPr/>
        </p:nvSpPr>
        <p:spPr>
          <a:xfrm rot="5400000">
            <a:off x="5203080" y="51145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86" name="CustomShape 233"/>
          <p:cNvSpPr/>
          <p:nvPr/>
        </p:nvSpPr>
        <p:spPr>
          <a:xfrm rot="5400000">
            <a:off x="4990680" y="5536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87" name="CustomShape 234"/>
          <p:cNvSpPr/>
          <p:nvPr/>
        </p:nvSpPr>
        <p:spPr>
          <a:xfrm rot="5400000">
            <a:off x="4990680" y="53888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88" name="CustomShape 235"/>
          <p:cNvSpPr/>
          <p:nvPr/>
        </p:nvSpPr>
        <p:spPr>
          <a:xfrm rot="5400000">
            <a:off x="4990680" y="5251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89" name="CustomShape 236"/>
          <p:cNvSpPr/>
          <p:nvPr/>
        </p:nvSpPr>
        <p:spPr>
          <a:xfrm rot="5400000">
            <a:off x="4990680" y="5114520"/>
            <a:ext cx="250200" cy="215640"/>
          </a:xfrm>
          <a:prstGeom prst="hexagon">
            <a:avLst>
              <a:gd fmla="val 25000" name="adj"/>
              <a:gd fmla="val 115470" name="vf"/>
            </a:avLst>
          </a:prstGeom>
          <a:gradFill>
            <a:gsLst>
              <a:gs pos="0">
                <a:srgbClr val="c4cf54"/>
              </a:gs>
              <a:gs pos="100000">
                <a:srgbClr val="d1d979"/>
              </a:gs>
            </a:gsLst>
            <a:path path="circle"/>
          </a:gradFill>
          <a:ln>
            <a:noFill/>
          </a:ln>
        </p:spPr>
      </p:sp>
      <p:sp>
        <p:nvSpPr>
          <p:cNvPr id="490" name="CustomShape 237"/>
          <p:cNvSpPr/>
          <p:nvPr/>
        </p:nvSpPr>
        <p:spPr>
          <a:xfrm rot="5400000">
            <a:off x="4774680" y="5536080"/>
            <a:ext cx="250200" cy="215640"/>
          </a:xfrm>
          <a:prstGeom prst="hexagon">
            <a:avLst>
              <a:gd fmla="val 25000" name="adj"/>
              <a:gd fmla="val 115470" name="vf"/>
            </a:avLst>
          </a:prstGeom>
          <a:gradFill>
            <a:gsLst>
              <a:gs pos="0">
                <a:srgbClr val="ac6a52"/>
              </a:gs>
              <a:gs pos="100000">
                <a:srgbClr val="b78371"/>
              </a:gs>
            </a:gsLst>
            <a:path path="circle"/>
          </a:gradFill>
          <a:ln>
            <a:noFill/>
          </a:ln>
        </p:spPr>
      </p:sp>
      <p:sp>
        <p:nvSpPr>
          <p:cNvPr id="491" name="CustomShape 238"/>
          <p:cNvSpPr/>
          <p:nvPr/>
        </p:nvSpPr>
        <p:spPr>
          <a:xfrm rot="5400000">
            <a:off x="4774680" y="5388840"/>
            <a:ext cx="250200" cy="215640"/>
          </a:xfrm>
          <a:prstGeom prst="hexagon">
            <a:avLst>
              <a:gd fmla="val 25000" name="adj"/>
              <a:gd fmla="val 115470" name="vf"/>
            </a:avLst>
          </a:prstGeom>
          <a:gradFill>
            <a:gsLst>
              <a:gs pos="0">
                <a:srgbClr val="f2c84c"/>
              </a:gs>
              <a:gs pos="100000">
                <a:srgbClr val="f9d979"/>
              </a:gs>
            </a:gsLst>
            <a:path path="circle"/>
          </a:gradFill>
          <a:ln>
            <a:noFill/>
          </a:ln>
        </p:spPr>
      </p:sp>
      <p:sp>
        <p:nvSpPr>
          <p:cNvPr id="492" name="CustomShape 239"/>
          <p:cNvSpPr/>
          <p:nvPr/>
        </p:nvSpPr>
        <p:spPr>
          <a:xfrm rot="5400000">
            <a:off x="4774680" y="5251680"/>
            <a:ext cx="250200" cy="215640"/>
          </a:xfrm>
          <a:prstGeom prst="hexagon">
            <a:avLst>
              <a:gd fmla="val 25000" name="adj"/>
              <a:gd fmla="val 115470" name="vf"/>
            </a:avLst>
          </a:prstGeom>
          <a:gradFill>
            <a:gsLst>
              <a:gs pos="0">
                <a:srgbClr val="576496"/>
              </a:gs>
              <a:gs pos="100000">
                <a:srgbClr val="717ba2"/>
              </a:gs>
            </a:gsLst>
            <a:path path="circle"/>
          </a:gradFill>
          <a:ln>
            <a:noFill/>
          </a:ln>
        </p:spPr>
      </p:sp>
      <p:sp>
        <p:nvSpPr>
          <p:cNvPr id="493" name="CustomShape 240"/>
          <p:cNvSpPr/>
          <p:nvPr/>
        </p:nvSpPr>
        <p:spPr>
          <a:xfrm rot="5400000">
            <a:off x="4774680" y="5114520"/>
            <a:ext cx="250200" cy="215640"/>
          </a:xfrm>
          <a:prstGeom prst="hexagon">
            <a:avLst>
              <a:gd fmla="val 25000" name="adj"/>
              <a:gd fmla="val 115470" name="vf"/>
            </a:avLst>
          </a:prstGeom>
          <a:gradFill>
            <a:gsLst>
              <a:gs pos="0">
                <a:srgbClr val="c4cf54"/>
              </a:gs>
              <a:gs pos="100000">
                <a:srgbClr val="d1d979"/>
              </a:gs>
            </a:gsLst>
            <a:path path="circle"/>
          </a:gradFill>
          <a:ln>
            <a:noFill/>
          </a:ln>
        </p:spPr>
      </p:sp>
    </p:spTree>
  </p:cSld>
  <p:timing>
    <p:tnLst>
      <p:par>
        <p:cTn dur="indefinite" id="45" nodeType="tmRoot" restart="never">
          <p:childTnLst>
            <p:seq>
              <p:cTn dur="indefinite" id="46" nodeType="mainSeq">
                <p:childTnLst>
                  <p:par>
                    <p:cTn fill="hold" id="47">
                      <p:stCondLst>
                        <p:cond delay="indefinite"/>
                      </p:stCondLst>
                      <p:childTnLst>
                        <p:par>
                          <p:cTn fill="hold" id="48">
                            <p:stCondLst>
                              <p:cond delay="0"/>
                            </p:stCondLst>
                            <p:childTnLst>
                              <p:par>
                                <p:cTn fill="hold" id="49" nodeType="clickEffect" presetClass="entr" presetID="1">
                                  <p:stCondLst>
                                    <p:cond delay="0"/>
                                  </p:stCondLst>
                                  <p:childTnLst>
                                    <p:set>
                                      <p:cBhvr>
                                        <p:cTn dur="1" fill="hold" id="50">
                                          <p:stCondLst>
                                            <p:cond delay="0"/>
                                          </p:stCondLst>
                                        </p:cTn>
                                        <p:tgtEl>
                                          <p:spTgt spid="-1"/>
                                        </p:tgtEl>
                                        <p:attrNameLst>
                                          <p:attrName>style.visibility</p:attrName>
                                        </p:attrNameLst>
                                      </p:cBhvr>
                                      <p:to>
                                        <p:strVal val="visible"/>
                                      </p:to>
                                    </p:set>
                                  </p:childTnLst>
                                </p:cTn>
                              </p:par>
                            </p:childTnLst>
                          </p:cTn>
                        </p:par>
                      </p:childTnLst>
                    </p:cTn>
                  </p:par>
                  <p:par>
                    <p:cTn fill="hold" id="51">
                      <p:stCondLst>
                        <p:cond delay="indefinite"/>
                      </p:stCondLst>
                      <p:childTnLst>
                        <p:par>
                          <p:cTn fill="hold" id="52">
                            <p:stCondLst>
                              <p:cond delay="0"/>
                            </p:stCondLst>
                            <p:childTnLst>
                              <p:par>
                                <p:cTn fill="hold" id="53" nodeType="clickEffect" presetClass="entr" presetID="1">
                                  <p:stCondLst>
                                    <p:cond delay="0"/>
                                  </p:stCondLst>
                                  <p:childTnLst>
                                    <p:set>
                                      <p:cBhvr>
                                        <p:cTn dur="1" fill="hold" id="54">
                                          <p:stCondLst>
                                            <p:cond delay="0"/>
                                          </p:stCondLst>
                                        </p:cTn>
                                        <p:tgtEl>
                                          <p:spTgt spid="-1"/>
                                        </p:tgtEl>
                                        <p:attrNameLst>
                                          <p:attrName>style.visibility</p:attrName>
                                        </p:attrNameLst>
                                      </p:cBhvr>
                                      <p:to>
                                        <p:strVal val="visible"/>
                                      </p:to>
                                    </p:set>
                                  </p:childTnLst>
                                </p:cTn>
                              </p:par>
                            </p:childTnLst>
                          </p:cTn>
                        </p:par>
                      </p:childTnLst>
                    </p:cTn>
                  </p:par>
                  <p:par>
                    <p:cTn fill="hold" id="55">
                      <p:stCondLst>
                        <p:cond delay="indefinite"/>
                      </p:stCondLst>
                      <p:childTnLst>
                        <p:par>
                          <p:cTn fill="hold" id="56">
                            <p:stCondLst>
                              <p:cond delay="0"/>
                            </p:stCondLst>
                            <p:childTnLst>
                              <p:par>
                                <p:cTn fill="hold" id="57" nodeType="clickEffect" presetClass="entr" presetID="1">
                                  <p:stCondLst>
                                    <p:cond delay="0"/>
                                  </p:stCondLst>
                                  <p:childTnLst>
                                    <p:set>
                                      <p:cBhvr>
                                        <p:cTn dur="1" fill="hold" id="58">
                                          <p:stCondLst>
                                            <p:cond delay="0"/>
                                          </p:stCondLst>
                                        </p:cTn>
                                        <p:tgtEl>
                                          <p:spTgt spid="-1"/>
                                        </p:tgtEl>
                                        <p:attrNameLst>
                                          <p:attrName>style.visibility</p:attrName>
                                        </p:attrNameLst>
                                      </p:cBhvr>
                                      <p:to>
                                        <p:strVal val="visible"/>
                                      </p:to>
                                    </p:set>
                                  </p:childTnLst>
                                </p:cTn>
                              </p:par>
                            </p:childTnLst>
                          </p:cTn>
                        </p:par>
                      </p:childTnLst>
                    </p:cTn>
                  </p:par>
                  <p:par>
                    <p:cTn fill="hold" id="59">
                      <p:stCondLst>
                        <p:cond delay="indefinite"/>
                      </p:stCondLst>
                      <p:childTnLst>
                        <p:par>
                          <p:cTn fill="hold" id="60">
                            <p:stCondLst>
                              <p:cond delay="0"/>
                            </p:stCondLst>
                            <p:childTnLst>
                              <p:par>
                                <p:cTn fill="hold" id="61" nodeType="clickEffect" presetClass="entr" presetID="1">
                                  <p:stCondLst>
                                    <p:cond delay="0"/>
                                  </p:stCondLst>
                                  <p:childTnLst>
                                    <p:set>
                                      <p:cBhvr>
                                        <p:cTn dur="1" fill="hold" id="62">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